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 id="2147483660" r:id="rId6"/>
    <p:sldMasterId id="2147483661" r:id="rId7"/>
    <p:sldMasterId id="214748366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647F59-CACF-4F5A-AE18-669280F16C2E}">
  <a:tblStyle styleId="{86647F59-CACF-4F5A-AE18-669280F16C2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idx="1" type="subTitle"/>
          </p:nvPr>
        </p:nvSpPr>
        <p:spPr>
          <a:xfrm>
            <a:off x="1473795" y="5052545"/>
            <a:ext cx="5637010" cy="882119"/>
          </a:xfrm>
          <a:prstGeom prst="rect">
            <a:avLst/>
          </a:prstGeom>
          <a:noFill/>
          <a:ln>
            <a:noFill/>
          </a:ln>
        </p:spPr>
        <p:txBody>
          <a:bodyPr anchorCtr="0" anchor="t" bIns="45700" lIns="91425" spcFirstLastPara="1" rIns="91425" wrap="square" tIns="45700">
            <a:noAutofit/>
          </a:bodyPr>
          <a:lstStyle>
            <a:lvl1pPr lvl="0" algn="l">
              <a:spcBef>
                <a:spcPts val="440"/>
              </a:spcBef>
              <a:spcAft>
                <a:spcPts val="0"/>
              </a:spcAft>
              <a:buSzPts val="2860"/>
              <a:buNone/>
              <a:defRPr sz="2200">
                <a:solidFill>
                  <a:schemeClr val="dk2"/>
                </a:solidFill>
              </a:defRPr>
            </a:lvl1pPr>
            <a:lvl2pPr lvl="1" algn="ctr">
              <a:spcBef>
                <a:spcPts val="400"/>
              </a:spcBef>
              <a:spcAft>
                <a:spcPts val="0"/>
              </a:spcAft>
              <a:buSzPts val="2600"/>
              <a:buNone/>
              <a:defRPr>
                <a:solidFill>
                  <a:srgbClr val="888888"/>
                </a:solidFill>
              </a:defRPr>
            </a:lvl2pPr>
            <a:lvl3pPr lvl="2" algn="ctr">
              <a:spcBef>
                <a:spcPts val="360"/>
              </a:spcBef>
              <a:spcAft>
                <a:spcPts val="0"/>
              </a:spcAft>
              <a:buSzPts val="2340"/>
              <a:buNone/>
              <a:defRPr>
                <a:solidFill>
                  <a:srgbClr val="888888"/>
                </a:solidFill>
              </a:defRPr>
            </a:lvl3pPr>
            <a:lvl4pPr lvl="3" algn="ctr">
              <a:spcBef>
                <a:spcPts val="320"/>
              </a:spcBef>
              <a:spcAft>
                <a:spcPts val="0"/>
              </a:spcAft>
              <a:buSzPts val="2080"/>
              <a:buNone/>
              <a:defRPr>
                <a:solidFill>
                  <a:srgbClr val="888888"/>
                </a:solidFill>
              </a:defRPr>
            </a:lvl4pPr>
            <a:lvl5pPr lvl="4" algn="ctr">
              <a:spcBef>
                <a:spcPts val="300"/>
              </a:spcBef>
              <a:spcAft>
                <a:spcPts val="0"/>
              </a:spcAft>
              <a:buSzPts val="1820"/>
              <a:buNone/>
              <a:defRPr>
                <a:solidFill>
                  <a:srgbClr val="888888"/>
                </a:solidFill>
              </a:defRPr>
            </a:lvl5pPr>
            <a:lvl6pPr lvl="5" algn="ctr">
              <a:spcBef>
                <a:spcPts val="300"/>
              </a:spcBef>
              <a:spcAft>
                <a:spcPts val="0"/>
              </a:spcAft>
              <a:buSzPts val="1820"/>
              <a:buNone/>
              <a:defRPr>
                <a:solidFill>
                  <a:srgbClr val="888888"/>
                </a:solidFill>
              </a:defRPr>
            </a:lvl6pPr>
            <a:lvl7pPr lvl="6" algn="ctr">
              <a:spcBef>
                <a:spcPts val="300"/>
              </a:spcBef>
              <a:spcAft>
                <a:spcPts val="0"/>
              </a:spcAft>
              <a:buSzPts val="1820"/>
              <a:buNone/>
              <a:defRPr>
                <a:solidFill>
                  <a:srgbClr val="888888"/>
                </a:solidFill>
              </a:defRPr>
            </a:lvl7pPr>
            <a:lvl8pPr lvl="7" algn="ctr">
              <a:spcBef>
                <a:spcPts val="300"/>
              </a:spcBef>
              <a:spcAft>
                <a:spcPts val="0"/>
              </a:spcAft>
              <a:buSzPts val="1820"/>
              <a:buNone/>
              <a:defRPr>
                <a:solidFill>
                  <a:srgbClr val="888888"/>
                </a:solidFill>
              </a:defRPr>
            </a:lvl8pPr>
            <a:lvl9pPr lvl="8" algn="ctr">
              <a:spcBef>
                <a:spcPts val="300"/>
              </a:spcBef>
              <a:spcAft>
                <a:spcPts val="300"/>
              </a:spcAft>
              <a:buSzPts val="1820"/>
              <a:buNone/>
              <a:defRPr>
                <a:solidFill>
                  <a:srgbClr val="888888"/>
                </a:solidFill>
              </a:defRPr>
            </a:lvl9pPr>
          </a:lstStyle>
          <a:p/>
        </p:txBody>
      </p:sp>
      <p:sp>
        <p:nvSpPr>
          <p:cNvPr id="17" name="Google Shape;17;p2"/>
          <p:cNvSpPr txBox="1"/>
          <p:nvPr>
            <p:ph type="ctrTitle"/>
          </p:nvPr>
        </p:nvSpPr>
        <p:spPr>
          <a:xfrm>
            <a:off x="817581" y="3132290"/>
            <a:ext cx="7175351" cy="179316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6912"/>
              <a:buChar char="*"/>
              <a:defRPr sz="5400"/>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13"/>
          <p:cNvSpPr txBox="1"/>
          <p:nvPr>
            <p:ph type="title"/>
          </p:nvPr>
        </p:nvSpPr>
        <p:spPr>
          <a:xfrm>
            <a:off x="2033195" y="2172648"/>
            <a:ext cx="5966666" cy="2423346"/>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5888"/>
              <a:buChar char="*"/>
              <a:defRPr b="1" sz="4600" cap="none"/>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 type="body"/>
          </p:nvPr>
        </p:nvSpPr>
        <p:spPr>
          <a:xfrm>
            <a:off x="2022438" y="4607511"/>
            <a:ext cx="5970494" cy="835460"/>
          </a:xfrm>
          <a:prstGeom prst="rect">
            <a:avLst/>
          </a:prstGeom>
          <a:noFill/>
          <a:ln>
            <a:noFill/>
          </a:ln>
        </p:spPr>
        <p:txBody>
          <a:bodyPr anchorCtr="0" anchor="t" bIns="45700" lIns="91425" spcFirstLastPara="1" rIns="91425" wrap="square" tIns="45700">
            <a:noAutofit/>
          </a:bodyPr>
          <a:lstStyle>
            <a:lvl1pPr indent="-228600" lvl="0" marL="457200" algn="r">
              <a:spcBef>
                <a:spcPts val="400"/>
              </a:spcBef>
              <a:spcAft>
                <a:spcPts val="0"/>
              </a:spcAft>
              <a:buSzPts val="2600"/>
              <a:buNone/>
              <a:defRPr sz="2000">
                <a:solidFill>
                  <a:schemeClr val="dk2"/>
                </a:solidFill>
              </a:defRPr>
            </a:lvl1pPr>
            <a:lvl2pPr indent="-228600" lvl="1" marL="914400" algn="l">
              <a:spcBef>
                <a:spcPts val="360"/>
              </a:spcBef>
              <a:spcAft>
                <a:spcPts val="0"/>
              </a:spcAft>
              <a:buSzPts val="2340"/>
              <a:buNone/>
              <a:defRPr sz="1800">
                <a:solidFill>
                  <a:srgbClr val="888888"/>
                </a:solidFill>
              </a:defRPr>
            </a:lvl2pPr>
            <a:lvl3pPr indent="-228600" lvl="2" marL="1371600" algn="l">
              <a:spcBef>
                <a:spcPts val="320"/>
              </a:spcBef>
              <a:spcAft>
                <a:spcPts val="0"/>
              </a:spcAft>
              <a:buSzPts val="2080"/>
              <a:buNone/>
              <a:defRPr sz="1600">
                <a:solidFill>
                  <a:srgbClr val="888888"/>
                </a:solidFill>
              </a:defRPr>
            </a:lvl3pPr>
            <a:lvl4pPr indent="-228600" lvl="3" marL="1828800" algn="l">
              <a:spcBef>
                <a:spcPts val="300"/>
              </a:spcBef>
              <a:spcAft>
                <a:spcPts val="0"/>
              </a:spcAft>
              <a:buSzPts val="1820"/>
              <a:buNone/>
              <a:defRPr sz="1400">
                <a:solidFill>
                  <a:srgbClr val="888888"/>
                </a:solidFill>
              </a:defRPr>
            </a:lvl4pPr>
            <a:lvl5pPr indent="-228600" lvl="4" marL="2286000" algn="l">
              <a:spcBef>
                <a:spcPts val="300"/>
              </a:spcBef>
              <a:spcAft>
                <a:spcPts val="0"/>
              </a:spcAft>
              <a:buSzPts val="1820"/>
              <a:buNone/>
              <a:defRPr sz="1400">
                <a:solidFill>
                  <a:srgbClr val="888888"/>
                </a:solidFill>
              </a:defRPr>
            </a:lvl5pPr>
            <a:lvl6pPr indent="-228600" lvl="5" marL="2743200" algn="l">
              <a:spcBef>
                <a:spcPts val="300"/>
              </a:spcBef>
              <a:spcAft>
                <a:spcPts val="0"/>
              </a:spcAft>
              <a:buSzPts val="1820"/>
              <a:buNone/>
              <a:defRPr sz="1400">
                <a:solidFill>
                  <a:srgbClr val="888888"/>
                </a:solidFill>
              </a:defRPr>
            </a:lvl6pPr>
            <a:lvl7pPr indent="-228600" lvl="6" marL="3200400" algn="l">
              <a:spcBef>
                <a:spcPts val="300"/>
              </a:spcBef>
              <a:spcAft>
                <a:spcPts val="0"/>
              </a:spcAft>
              <a:buSzPts val="1820"/>
              <a:buNone/>
              <a:defRPr sz="1400">
                <a:solidFill>
                  <a:srgbClr val="888888"/>
                </a:solidFill>
              </a:defRPr>
            </a:lvl7pPr>
            <a:lvl8pPr indent="-228600" lvl="7" marL="3657600" algn="l">
              <a:spcBef>
                <a:spcPts val="300"/>
              </a:spcBef>
              <a:spcAft>
                <a:spcPts val="0"/>
              </a:spcAft>
              <a:buSzPts val="1820"/>
              <a:buNone/>
              <a:defRPr sz="1400">
                <a:solidFill>
                  <a:srgbClr val="888888"/>
                </a:solidFill>
              </a:defRPr>
            </a:lvl8pPr>
            <a:lvl9pPr indent="-228600" lvl="8" marL="4114800" algn="l">
              <a:spcBef>
                <a:spcPts val="300"/>
              </a:spcBef>
              <a:spcAft>
                <a:spcPts val="300"/>
              </a:spcAft>
              <a:buSzPts val="1820"/>
              <a:buNone/>
              <a:defRPr sz="1400">
                <a:solidFill>
                  <a:srgbClr val="888888"/>
                </a:solidFill>
              </a:defRPr>
            </a:lvl9pPr>
          </a:lstStyle>
          <a:p/>
        </p:txBody>
      </p:sp>
      <p:sp>
        <p:nvSpPr>
          <p:cNvPr id="98" name="Google Shape;98;p13"/>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3"/>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3"/>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1" name="Shape 111"/>
        <p:cNvGrpSpPr/>
        <p:nvPr/>
      </p:nvGrpSpPr>
      <p:grpSpPr>
        <a:xfrm>
          <a:off x="0" y="0"/>
          <a:ext cx="0" cy="0"/>
          <a:chOff x="0" y="0"/>
          <a:chExt cx="0" cy="0"/>
        </a:xfrm>
      </p:grpSpPr>
      <p:sp>
        <p:nvSpPr>
          <p:cNvPr id="112" name="Google Shape;112;p15"/>
          <p:cNvSpPr/>
          <p:nvPr>
            <p:ph idx="2" type="pic"/>
          </p:nvPr>
        </p:nvSpPr>
        <p:spPr>
          <a:xfrm>
            <a:off x="4475175" y="1143000"/>
            <a:ext cx="4114800" cy="3127806"/>
          </a:xfrm>
          <a:prstGeom prst="roundRect">
            <a:avLst>
              <a:gd fmla="val 4230" name="adj"/>
            </a:avLst>
          </a:prstGeom>
          <a:solidFill>
            <a:srgbClr val="8BC9F7"/>
          </a:solidFill>
          <a:ln>
            <a:noFill/>
          </a:ln>
          <a:effectLst>
            <a:reflection blurRad="0" dir="0" dist="0" endA="300" endPos="28000" kx="0" rotWithShape="0" algn="bl" stA="23000" stPos="0" sy="-100000" ky="0"/>
          </a:effectLst>
        </p:spPr>
        <p:txBody>
          <a:bodyPr anchorCtr="0" anchor="t" bIns="45700" lIns="91425" spcFirstLastPara="1" rIns="91425" wrap="square" tIns="45700">
            <a:noAutofit/>
          </a:bodyPr>
          <a:lstStyle>
            <a:lvl1pPr lvl="0" marR="0" rtl="0" algn="ctr">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1pPr>
            <a:lvl2pPr lvl="1" marR="0" rtl="0" algn="l">
              <a:spcBef>
                <a:spcPts val="560"/>
              </a:spcBef>
              <a:spcAft>
                <a:spcPts val="0"/>
              </a:spcAft>
              <a:buClr>
                <a:srgbClr val="C3260C"/>
              </a:buClr>
              <a:buSzPts val="3640"/>
              <a:buFont typeface="Georgia"/>
              <a:buNone/>
              <a:defRPr b="0" i="0" sz="2800" u="none" cap="none" strike="noStrike">
                <a:solidFill>
                  <a:srgbClr val="404040"/>
                </a:solidFill>
                <a:latin typeface="Trebuchet MS"/>
                <a:ea typeface="Trebuchet MS"/>
                <a:cs typeface="Trebuchet MS"/>
                <a:sym typeface="Trebuchet MS"/>
              </a:defRPr>
            </a:lvl2pPr>
            <a:lvl3pPr lvl="2" marR="0" rtl="0" algn="l">
              <a:spcBef>
                <a:spcPts val="480"/>
              </a:spcBef>
              <a:spcAft>
                <a:spcPts val="0"/>
              </a:spcAft>
              <a:buClr>
                <a:srgbClr val="C3260C"/>
              </a:buClr>
              <a:buSzPts val="3120"/>
              <a:buFont typeface="Georgia"/>
              <a:buNone/>
              <a:defRPr b="0" i="0" sz="2400" u="none" cap="none" strike="noStrike">
                <a:solidFill>
                  <a:srgbClr val="404040"/>
                </a:solidFill>
                <a:latin typeface="Trebuchet MS"/>
                <a:ea typeface="Trebuchet MS"/>
                <a:cs typeface="Trebuchet MS"/>
                <a:sym typeface="Trebuchet MS"/>
              </a:defRPr>
            </a:lvl3pPr>
            <a:lvl4pPr lvl="3" marR="0" rtl="0" algn="l">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4pPr>
            <a:lvl5pPr lvl="4" marR="0" rtl="0" algn="l">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5pPr>
            <a:lvl6pPr lvl="5"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6pPr>
            <a:lvl7pPr lvl="6"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7pPr>
            <a:lvl8pPr lvl="7"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8pPr>
            <a:lvl9pPr lvl="8" marR="0" rtl="0" algn="l">
              <a:spcBef>
                <a:spcPts val="400"/>
              </a:spcBef>
              <a:spcAft>
                <a:spcPts val="30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9pPr>
          </a:lstStyle>
          <a:p/>
        </p:txBody>
      </p:sp>
      <p:sp>
        <p:nvSpPr>
          <p:cNvPr id="113" name="Google Shape;113;p15"/>
          <p:cNvSpPr txBox="1"/>
          <p:nvPr>
            <p:ph idx="1" type="body"/>
          </p:nvPr>
        </p:nvSpPr>
        <p:spPr>
          <a:xfrm>
            <a:off x="877887" y="1010486"/>
            <a:ext cx="3694114" cy="2163020"/>
          </a:xfrm>
          <a:prstGeom prst="rect">
            <a:avLst/>
          </a:prstGeom>
          <a:noFill/>
          <a:ln>
            <a:noFill/>
          </a:ln>
        </p:spPr>
        <p:txBody>
          <a:bodyPr anchorCtr="0" anchor="b" bIns="45700" lIns="91425" spcFirstLastPara="1" rIns="91425" wrap="square" tIns="45700">
            <a:noAutofit/>
          </a:bodyPr>
          <a:lstStyle>
            <a:lvl1pPr indent="-360680" lvl="0" marL="457200" algn="l">
              <a:spcBef>
                <a:spcPts val="320"/>
              </a:spcBef>
              <a:spcAft>
                <a:spcPts val="0"/>
              </a:spcAft>
              <a:buSzPts val="2080"/>
              <a:buFont typeface="Georgia"/>
              <a:buChar char="*"/>
              <a:defRPr sz="1600"/>
            </a:lvl1pPr>
            <a:lvl2pPr indent="-228600" lvl="1" marL="914400" algn="l">
              <a:spcBef>
                <a:spcPts val="300"/>
              </a:spcBef>
              <a:spcAft>
                <a:spcPts val="0"/>
              </a:spcAft>
              <a:buSzPts val="1560"/>
              <a:buNone/>
              <a:defRPr sz="1200"/>
            </a:lvl2pPr>
            <a:lvl3pPr indent="-228600" lvl="2" marL="1371600" algn="l">
              <a:spcBef>
                <a:spcPts val="300"/>
              </a:spcBef>
              <a:spcAft>
                <a:spcPts val="0"/>
              </a:spcAft>
              <a:buSzPts val="1300"/>
              <a:buNone/>
              <a:defRPr sz="1000"/>
            </a:lvl3pPr>
            <a:lvl4pPr indent="-228600" lvl="3" marL="1828800" algn="l">
              <a:spcBef>
                <a:spcPts val="300"/>
              </a:spcBef>
              <a:spcAft>
                <a:spcPts val="0"/>
              </a:spcAft>
              <a:buSzPts val="1170"/>
              <a:buNone/>
              <a:defRPr sz="900"/>
            </a:lvl4pPr>
            <a:lvl5pPr indent="-228600" lvl="4" marL="2286000" algn="l">
              <a:spcBef>
                <a:spcPts val="300"/>
              </a:spcBef>
              <a:spcAft>
                <a:spcPts val="0"/>
              </a:spcAft>
              <a:buSzPts val="1170"/>
              <a:buNone/>
              <a:defRPr sz="900"/>
            </a:lvl5pPr>
            <a:lvl6pPr indent="-228600" lvl="5" marL="2743200" algn="l">
              <a:spcBef>
                <a:spcPts val="300"/>
              </a:spcBef>
              <a:spcAft>
                <a:spcPts val="0"/>
              </a:spcAft>
              <a:buSzPts val="1170"/>
              <a:buNone/>
              <a:defRPr sz="900"/>
            </a:lvl6pPr>
            <a:lvl7pPr indent="-228600" lvl="6" marL="3200400" algn="l">
              <a:spcBef>
                <a:spcPts val="300"/>
              </a:spcBef>
              <a:spcAft>
                <a:spcPts val="0"/>
              </a:spcAft>
              <a:buSzPts val="1170"/>
              <a:buNone/>
              <a:defRPr sz="900"/>
            </a:lvl7pPr>
            <a:lvl8pPr indent="-228600" lvl="7" marL="3657600" algn="l">
              <a:spcBef>
                <a:spcPts val="300"/>
              </a:spcBef>
              <a:spcAft>
                <a:spcPts val="0"/>
              </a:spcAft>
              <a:buSzPts val="1170"/>
              <a:buNone/>
              <a:defRPr sz="900"/>
            </a:lvl8pPr>
            <a:lvl9pPr indent="-228600" lvl="8" marL="4114800" algn="l">
              <a:spcBef>
                <a:spcPts val="300"/>
              </a:spcBef>
              <a:spcAft>
                <a:spcPts val="300"/>
              </a:spcAft>
              <a:buSzPts val="1170"/>
              <a:buNone/>
              <a:defRPr sz="900"/>
            </a:lvl9pPr>
          </a:lstStyle>
          <a:p/>
        </p:txBody>
      </p:sp>
      <p:sp>
        <p:nvSpPr>
          <p:cNvPr id="114" name="Google Shape;114;p15"/>
          <p:cNvSpPr txBox="1"/>
          <p:nvPr>
            <p:ph type="title"/>
          </p:nvPr>
        </p:nvSpPr>
        <p:spPr>
          <a:xfrm>
            <a:off x="727268" y="4464421"/>
            <a:ext cx="6383538"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5888"/>
              <a:buChar char="*"/>
              <a:defRPr b="1" sz="4600"/>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5"/>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5"/>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4"/>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2304"/>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 type="body"/>
          </p:nvPr>
        </p:nvSpPr>
        <p:spPr>
          <a:xfrm>
            <a:off x="1143000" y="731520"/>
            <a:ext cx="6400800" cy="347472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a:lvl1pPr>
            <a:lvl2pPr indent="-377190" lvl="1" marL="914400" algn="l">
              <a:spcBef>
                <a:spcPts val="360"/>
              </a:spcBef>
              <a:spcAft>
                <a:spcPts val="0"/>
              </a:spcAft>
              <a:buSzPts val="2340"/>
              <a:buChar char="*"/>
              <a:defRPr/>
            </a:lvl2pPr>
            <a:lvl3pPr indent="-377189" lvl="2" marL="1371600" algn="l">
              <a:spcBef>
                <a:spcPts val="360"/>
              </a:spcBef>
              <a:spcAft>
                <a:spcPts val="0"/>
              </a:spcAft>
              <a:buSzPts val="2340"/>
              <a:buChar char="*"/>
              <a:defRPr/>
            </a:lvl3pPr>
            <a:lvl4pPr indent="-377189" lvl="3" marL="1828800" algn="l">
              <a:spcBef>
                <a:spcPts val="360"/>
              </a:spcBef>
              <a:spcAft>
                <a:spcPts val="0"/>
              </a:spcAft>
              <a:buSzPts val="2340"/>
              <a:buChar char="*"/>
              <a:defRPr/>
            </a:lvl4pPr>
            <a:lvl5pPr indent="-377189" lvl="4" marL="2286000" algn="l">
              <a:spcBef>
                <a:spcPts val="360"/>
              </a:spcBef>
              <a:spcAft>
                <a:spcPts val="0"/>
              </a:spcAft>
              <a:buSzPts val="2340"/>
              <a:buChar char="*"/>
              <a:defRPr/>
            </a:lvl5pPr>
            <a:lvl6pPr indent="-377189" lvl="5" marL="2743200" algn="l">
              <a:spcBef>
                <a:spcPts val="360"/>
              </a:spcBef>
              <a:spcAft>
                <a:spcPts val="0"/>
              </a:spcAft>
              <a:buSzPts val="2340"/>
              <a:buChar char="*"/>
              <a:defRPr/>
            </a:lvl6pPr>
            <a:lvl7pPr indent="-377189" lvl="6" marL="3200400" algn="l">
              <a:spcBef>
                <a:spcPts val="360"/>
              </a:spcBef>
              <a:spcAft>
                <a:spcPts val="0"/>
              </a:spcAft>
              <a:buSzPts val="2340"/>
              <a:buChar char="*"/>
              <a:defRPr/>
            </a:lvl7pPr>
            <a:lvl8pPr indent="-377190" lvl="7" marL="3657600" algn="l">
              <a:spcBef>
                <a:spcPts val="360"/>
              </a:spcBef>
              <a:spcAft>
                <a:spcPts val="0"/>
              </a:spcAft>
              <a:buSzPts val="2340"/>
              <a:buChar char="*"/>
              <a:defRPr/>
            </a:lvl8pPr>
            <a:lvl9pPr indent="-377190" lvl="8" marL="4114800" algn="l">
              <a:spcBef>
                <a:spcPts val="360"/>
              </a:spcBef>
              <a:spcAft>
                <a:spcPts val="300"/>
              </a:spcAft>
              <a:buSzPts val="2340"/>
              <a:buChar char="*"/>
              <a:defRPr/>
            </a:lvl9pPr>
          </a:lstStyle>
          <a:p/>
        </p:txBody>
      </p:sp>
      <p:sp>
        <p:nvSpPr>
          <p:cNvPr id="34" name="Google Shape;34;p4"/>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 name="Shape 37"/>
        <p:cNvGrpSpPr/>
        <p:nvPr/>
      </p:nvGrpSpPr>
      <p:grpSpPr>
        <a:xfrm>
          <a:off x="0" y="0"/>
          <a:ext cx="0" cy="0"/>
          <a:chOff x="0" y="0"/>
          <a:chExt cx="0" cy="0"/>
        </a:xfrm>
      </p:grpSpPr>
      <p:sp>
        <p:nvSpPr>
          <p:cNvPr id="38" name="Google Shape;38;p5"/>
          <p:cNvSpPr txBox="1"/>
          <p:nvPr>
            <p:ph type="title"/>
          </p:nvPr>
        </p:nvSpPr>
        <p:spPr>
          <a:xfrm rot="5400000">
            <a:off x="-436711" y="1966986"/>
            <a:ext cx="5238339"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5888"/>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 type="body"/>
          </p:nvPr>
        </p:nvSpPr>
        <p:spPr>
          <a:xfrm rot="5400000">
            <a:off x="3291392" y="764240"/>
            <a:ext cx="4894729" cy="4829287"/>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a:lvl1pPr>
            <a:lvl2pPr indent="-377190" lvl="1" marL="914400" algn="l">
              <a:spcBef>
                <a:spcPts val="360"/>
              </a:spcBef>
              <a:spcAft>
                <a:spcPts val="0"/>
              </a:spcAft>
              <a:buSzPts val="2340"/>
              <a:buChar char="*"/>
              <a:defRPr/>
            </a:lvl2pPr>
            <a:lvl3pPr indent="-377189" lvl="2" marL="1371600" algn="l">
              <a:spcBef>
                <a:spcPts val="360"/>
              </a:spcBef>
              <a:spcAft>
                <a:spcPts val="0"/>
              </a:spcAft>
              <a:buSzPts val="2340"/>
              <a:buChar char="*"/>
              <a:defRPr/>
            </a:lvl3pPr>
            <a:lvl4pPr indent="-377189" lvl="3" marL="1828800" algn="l">
              <a:spcBef>
                <a:spcPts val="360"/>
              </a:spcBef>
              <a:spcAft>
                <a:spcPts val="0"/>
              </a:spcAft>
              <a:buSzPts val="2340"/>
              <a:buChar char="*"/>
              <a:defRPr/>
            </a:lvl4pPr>
            <a:lvl5pPr indent="-377189" lvl="4" marL="2286000" algn="l">
              <a:spcBef>
                <a:spcPts val="360"/>
              </a:spcBef>
              <a:spcAft>
                <a:spcPts val="0"/>
              </a:spcAft>
              <a:buSzPts val="2340"/>
              <a:buChar char="*"/>
              <a:defRPr/>
            </a:lvl5pPr>
            <a:lvl6pPr indent="-377189" lvl="5" marL="2743200" algn="l">
              <a:spcBef>
                <a:spcPts val="360"/>
              </a:spcBef>
              <a:spcAft>
                <a:spcPts val="0"/>
              </a:spcAft>
              <a:buSzPts val="2340"/>
              <a:buChar char="*"/>
              <a:defRPr/>
            </a:lvl6pPr>
            <a:lvl7pPr indent="-377189" lvl="6" marL="3200400" algn="l">
              <a:spcBef>
                <a:spcPts val="360"/>
              </a:spcBef>
              <a:spcAft>
                <a:spcPts val="0"/>
              </a:spcAft>
              <a:buSzPts val="2340"/>
              <a:buChar char="*"/>
              <a:defRPr/>
            </a:lvl7pPr>
            <a:lvl8pPr indent="-377190" lvl="7" marL="3657600" algn="l">
              <a:spcBef>
                <a:spcPts val="360"/>
              </a:spcBef>
              <a:spcAft>
                <a:spcPts val="0"/>
              </a:spcAft>
              <a:buSzPts val="2340"/>
              <a:buChar char="*"/>
              <a:defRPr/>
            </a:lvl8pPr>
            <a:lvl9pPr indent="-377190" lvl="8" marL="4114800" algn="l">
              <a:spcBef>
                <a:spcPts val="360"/>
              </a:spcBef>
              <a:spcAft>
                <a:spcPts val="300"/>
              </a:spcAft>
              <a:buSzPts val="2340"/>
              <a:buChar char="*"/>
              <a:defRPr/>
            </a:lvl9pPr>
          </a:lstStyle>
          <a:p/>
        </p:txBody>
      </p:sp>
      <p:sp>
        <p:nvSpPr>
          <p:cNvPr id="40" name="Google Shape;40;p5"/>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 name="Shape 43"/>
        <p:cNvGrpSpPr/>
        <p:nvPr/>
      </p:nvGrpSpPr>
      <p:grpSpPr>
        <a:xfrm>
          <a:off x="0" y="0"/>
          <a:ext cx="0" cy="0"/>
          <a:chOff x="0" y="0"/>
          <a:chExt cx="0" cy="0"/>
        </a:xfrm>
      </p:grpSpPr>
      <p:sp>
        <p:nvSpPr>
          <p:cNvPr id="44" name="Google Shape;44;p6"/>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2304"/>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 type="body"/>
          </p:nvPr>
        </p:nvSpPr>
        <p:spPr>
          <a:xfrm rot="5400000">
            <a:off x="3368040" y="-731521"/>
            <a:ext cx="3474720" cy="640080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a:lvl1pPr>
            <a:lvl2pPr indent="-377190" lvl="1" marL="914400" algn="l">
              <a:spcBef>
                <a:spcPts val="360"/>
              </a:spcBef>
              <a:spcAft>
                <a:spcPts val="0"/>
              </a:spcAft>
              <a:buSzPts val="2340"/>
              <a:buChar char="*"/>
              <a:defRPr/>
            </a:lvl2pPr>
            <a:lvl3pPr indent="-377189" lvl="2" marL="1371600" algn="l">
              <a:spcBef>
                <a:spcPts val="360"/>
              </a:spcBef>
              <a:spcAft>
                <a:spcPts val="0"/>
              </a:spcAft>
              <a:buSzPts val="2340"/>
              <a:buChar char="*"/>
              <a:defRPr/>
            </a:lvl3pPr>
            <a:lvl4pPr indent="-377189" lvl="3" marL="1828800" algn="l">
              <a:spcBef>
                <a:spcPts val="360"/>
              </a:spcBef>
              <a:spcAft>
                <a:spcPts val="0"/>
              </a:spcAft>
              <a:buSzPts val="2340"/>
              <a:buChar char="*"/>
              <a:defRPr/>
            </a:lvl4pPr>
            <a:lvl5pPr indent="-377189" lvl="4" marL="2286000" algn="l">
              <a:spcBef>
                <a:spcPts val="360"/>
              </a:spcBef>
              <a:spcAft>
                <a:spcPts val="0"/>
              </a:spcAft>
              <a:buSzPts val="2340"/>
              <a:buChar char="*"/>
              <a:defRPr/>
            </a:lvl5pPr>
            <a:lvl6pPr indent="-377189" lvl="5" marL="2743200" algn="l">
              <a:spcBef>
                <a:spcPts val="360"/>
              </a:spcBef>
              <a:spcAft>
                <a:spcPts val="0"/>
              </a:spcAft>
              <a:buSzPts val="2340"/>
              <a:buChar char="*"/>
              <a:defRPr/>
            </a:lvl6pPr>
            <a:lvl7pPr indent="-377189" lvl="6" marL="3200400" algn="l">
              <a:spcBef>
                <a:spcPts val="360"/>
              </a:spcBef>
              <a:spcAft>
                <a:spcPts val="0"/>
              </a:spcAft>
              <a:buSzPts val="2340"/>
              <a:buChar char="*"/>
              <a:defRPr/>
            </a:lvl7pPr>
            <a:lvl8pPr indent="-377190" lvl="7" marL="3657600" algn="l">
              <a:spcBef>
                <a:spcPts val="360"/>
              </a:spcBef>
              <a:spcAft>
                <a:spcPts val="0"/>
              </a:spcAft>
              <a:buSzPts val="2340"/>
              <a:buChar char="*"/>
              <a:defRPr/>
            </a:lvl8pPr>
            <a:lvl9pPr indent="-377190" lvl="8" marL="4114800" algn="l">
              <a:spcBef>
                <a:spcPts val="360"/>
              </a:spcBef>
              <a:spcAft>
                <a:spcPts val="300"/>
              </a:spcAft>
              <a:buSzPts val="2340"/>
              <a:buChar char="*"/>
              <a:defRPr/>
            </a:lvl9pPr>
          </a:lstStyle>
          <a:p/>
        </p:txBody>
      </p:sp>
      <p:sp>
        <p:nvSpPr>
          <p:cNvPr id="46" name="Google Shape;46;p6"/>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7"/>
          <p:cNvSpPr txBox="1"/>
          <p:nvPr>
            <p:ph type="title"/>
          </p:nvPr>
        </p:nvSpPr>
        <p:spPr>
          <a:xfrm>
            <a:off x="839095" y="2209800"/>
            <a:ext cx="3636085" cy="125849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3584"/>
              <a:buChar char="*"/>
              <a:defRPr b="1" sz="2800"/>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 type="body"/>
          </p:nvPr>
        </p:nvSpPr>
        <p:spPr>
          <a:xfrm>
            <a:off x="4593515" y="731520"/>
            <a:ext cx="4017085" cy="4894730"/>
          </a:xfrm>
          <a:prstGeom prst="rect">
            <a:avLst/>
          </a:prstGeom>
          <a:noFill/>
          <a:ln>
            <a:noFill/>
          </a:ln>
        </p:spPr>
        <p:txBody>
          <a:bodyPr anchorCtr="0" anchor="ctr" bIns="45700" lIns="91425" spcFirstLastPara="1" rIns="91425" wrap="square" tIns="45700">
            <a:noAutofit/>
          </a:bodyPr>
          <a:lstStyle>
            <a:lvl1pPr indent="-410210" lvl="0" marL="457200" algn="l">
              <a:spcBef>
                <a:spcPts val="440"/>
              </a:spcBef>
              <a:spcAft>
                <a:spcPts val="0"/>
              </a:spcAft>
              <a:buSzPts val="2860"/>
              <a:buChar char="*"/>
              <a:defRPr sz="2200"/>
            </a:lvl1pPr>
            <a:lvl2pPr indent="-393700" lvl="1" marL="914400" algn="l">
              <a:spcBef>
                <a:spcPts val="400"/>
              </a:spcBef>
              <a:spcAft>
                <a:spcPts val="0"/>
              </a:spcAft>
              <a:buSzPts val="2600"/>
              <a:buChar char="*"/>
              <a:defRPr sz="2000"/>
            </a:lvl2pPr>
            <a:lvl3pPr indent="-377189" lvl="2" marL="1371600" algn="l">
              <a:spcBef>
                <a:spcPts val="360"/>
              </a:spcBef>
              <a:spcAft>
                <a:spcPts val="0"/>
              </a:spcAft>
              <a:buSzPts val="2340"/>
              <a:buChar char="*"/>
              <a:defRPr sz="1800"/>
            </a:lvl3pPr>
            <a:lvl4pPr indent="-360680" lvl="3" marL="1828800" algn="l">
              <a:spcBef>
                <a:spcPts val="320"/>
              </a:spcBef>
              <a:spcAft>
                <a:spcPts val="0"/>
              </a:spcAft>
              <a:buSzPts val="2080"/>
              <a:buChar char="*"/>
              <a:defRPr sz="1600"/>
            </a:lvl4pPr>
            <a:lvl5pPr indent="-344170" lvl="4" marL="2286000" algn="l">
              <a:spcBef>
                <a:spcPts val="300"/>
              </a:spcBef>
              <a:spcAft>
                <a:spcPts val="0"/>
              </a:spcAft>
              <a:buSzPts val="1820"/>
              <a:buChar char="*"/>
              <a:defRPr sz="1400"/>
            </a:lvl5pPr>
            <a:lvl6pPr indent="-393700" lvl="5" marL="2743200" algn="l">
              <a:spcBef>
                <a:spcPts val="400"/>
              </a:spcBef>
              <a:spcAft>
                <a:spcPts val="0"/>
              </a:spcAft>
              <a:buSzPts val="2600"/>
              <a:buChar char="*"/>
              <a:defRPr sz="2000"/>
            </a:lvl6pPr>
            <a:lvl7pPr indent="-393700" lvl="6" marL="3200400" algn="l">
              <a:spcBef>
                <a:spcPts val="400"/>
              </a:spcBef>
              <a:spcAft>
                <a:spcPts val="0"/>
              </a:spcAft>
              <a:buSzPts val="2600"/>
              <a:buChar char="*"/>
              <a:defRPr sz="2000"/>
            </a:lvl7pPr>
            <a:lvl8pPr indent="-393700" lvl="7" marL="3657600" algn="l">
              <a:spcBef>
                <a:spcPts val="400"/>
              </a:spcBef>
              <a:spcAft>
                <a:spcPts val="0"/>
              </a:spcAft>
              <a:buSzPts val="2600"/>
              <a:buChar char="*"/>
              <a:defRPr sz="2000"/>
            </a:lvl8pPr>
            <a:lvl9pPr indent="-393700" lvl="8" marL="4114800" algn="l">
              <a:spcBef>
                <a:spcPts val="400"/>
              </a:spcBef>
              <a:spcAft>
                <a:spcPts val="300"/>
              </a:spcAft>
              <a:buSzPts val="2600"/>
              <a:buChar char="*"/>
              <a:defRPr sz="2000"/>
            </a:lvl9pPr>
          </a:lstStyle>
          <a:p/>
        </p:txBody>
      </p:sp>
      <p:sp>
        <p:nvSpPr>
          <p:cNvPr id="52" name="Google Shape;52;p7"/>
          <p:cNvSpPr txBox="1"/>
          <p:nvPr>
            <p:ph idx="2" type="body"/>
          </p:nvPr>
        </p:nvSpPr>
        <p:spPr>
          <a:xfrm>
            <a:off x="1075765" y="3497802"/>
            <a:ext cx="3388660" cy="21395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820"/>
              <a:buNone/>
              <a:defRPr sz="1400"/>
            </a:lvl1pPr>
            <a:lvl2pPr indent="-228600" lvl="1" marL="914400" algn="l">
              <a:spcBef>
                <a:spcPts val="300"/>
              </a:spcBef>
              <a:spcAft>
                <a:spcPts val="0"/>
              </a:spcAft>
              <a:buSzPts val="1560"/>
              <a:buNone/>
              <a:defRPr sz="1200"/>
            </a:lvl2pPr>
            <a:lvl3pPr indent="-228600" lvl="2" marL="1371600" algn="l">
              <a:spcBef>
                <a:spcPts val="300"/>
              </a:spcBef>
              <a:spcAft>
                <a:spcPts val="0"/>
              </a:spcAft>
              <a:buSzPts val="1300"/>
              <a:buNone/>
              <a:defRPr sz="1000"/>
            </a:lvl3pPr>
            <a:lvl4pPr indent="-228600" lvl="3" marL="1828800" algn="l">
              <a:spcBef>
                <a:spcPts val="300"/>
              </a:spcBef>
              <a:spcAft>
                <a:spcPts val="0"/>
              </a:spcAft>
              <a:buSzPts val="1170"/>
              <a:buNone/>
              <a:defRPr sz="900"/>
            </a:lvl4pPr>
            <a:lvl5pPr indent="-228600" lvl="4" marL="2286000" algn="l">
              <a:spcBef>
                <a:spcPts val="300"/>
              </a:spcBef>
              <a:spcAft>
                <a:spcPts val="0"/>
              </a:spcAft>
              <a:buSzPts val="1170"/>
              <a:buNone/>
              <a:defRPr sz="900"/>
            </a:lvl5pPr>
            <a:lvl6pPr indent="-228600" lvl="5" marL="2743200" algn="l">
              <a:spcBef>
                <a:spcPts val="300"/>
              </a:spcBef>
              <a:spcAft>
                <a:spcPts val="0"/>
              </a:spcAft>
              <a:buSzPts val="1170"/>
              <a:buNone/>
              <a:defRPr sz="900"/>
            </a:lvl6pPr>
            <a:lvl7pPr indent="-228600" lvl="6" marL="3200400" algn="l">
              <a:spcBef>
                <a:spcPts val="300"/>
              </a:spcBef>
              <a:spcAft>
                <a:spcPts val="0"/>
              </a:spcAft>
              <a:buSzPts val="1170"/>
              <a:buNone/>
              <a:defRPr sz="900"/>
            </a:lvl7pPr>
            <a:lvl8pPr indent="-228600" lvl="7" marL="3657600" algn="l">
              <a:spcBef>
                <a:spcPts val="300"/>
              </a:spcBef>
              <a:spcAft>
                <a:spcPts val="0"/>
              </a:spcAft>
              <a:buSzPts val="1170"/>
              <a:buNone/>
              <a:defRPr sz="900"/>
            </a:lvl8pPr>
            <a:lvl9pPr indent="-228600" lvl="8" marL="4114800" algn="l">
              <a:spcBef>
                <a:spcPts val="300"/>
              </a:spcBef>
              <a:spcAft>
                <a:spcPts val="300"/>
              </a:spcAft>
              <a:buSzPts val="1170"/>
              <a:buNone/>
              <a:defRPr sz="900"/>
            </a:lvl9pPr>
          </a:lstStyle>
          <a:p/>
        </p:txBody>
      </p:sp>
      <p:sp>
        <p:nvSpPr>
          <p:cNvPr id="53" name="Google Shape;53;p7"/>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9"/>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2304"/>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10"/>
          <p:cNvSpPr txBox="1"/>
          <p:nvPr>
            <p:ph idx="1" type="body"/>
          </p:nvPr>
        </p:nvSpPr>
        <p:spPr>
          <a:xfrm>
            <a:off x="1143000" y="731520"/>
            <a:ext cx="3346704"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SzPts val="3120"/>
              <a:buNone/>
              <a:defRPr b="1" i="0" sz="2400">
                <a:solidFill>
                  <a:schemeClr val="dk1"/>
                </a:solidFill>
                <a:latin typeface="Trebuchet MS"/>
                <a:ea typeface="Trebuchet MS"/>
                <a:cs typeface="Trebuchet MS"/>
                <a:sym typeface="Trebuchet MS"/>
              </a:defRPr>
            </a:lvl1pPr>
            <a:lvl2pPr indent="-228600" lvl="1" marL="914400" algn="l">
              <a:spcBef>
                <a:spcPts val="400"/>
              </a:spcBef>
              <a:spcAft>
                <a:spcPts val="0"/>
              </a:spcAft>
              <a:buSzPts val="2600"/>
              <a:buNone/>
              <a:defRPr b="1" sz="2000"/>
            </a:lvl2pPr>
            <a:lvl3pPr indent="-228600" lvl="2" marL="1371600" algn="l">
              <a:spcBef>
                <a:spcPts val="360"/>
              </a:spcBef>
              <a:spcAft>
                <a:spcPts val="0"/>
              </a:spcAft>
              <a:buSzPts val="2340"/>
              <a:buNone/>
              <a:defRPr b="1" sz="1800"/>
            </a:lvl3pPr>
            <a:lvl4pPr indent="-228600" lvl="3" marL="1828800" algn="l">
              <a:spcBef>
                <a:spcPts val="320"/>
              </a:spcBef>
              <a:spcAft>
                <a:spcPts val="0"/>
              </a:spcAft>
              <a:buSzPts val="2080"/>
              <a:buNone/>
              <a:defRPr b="1" sz="1600"/>
            </a:lvl4pPr>
            <a:lvl5pPr indent="-228600" lvl="4" marL="2286000" algn="l">
              <a:spcBef>
                <a:spcPts val="320"/>
              </a:spcBef>
              <a:spcAft>
                <a:spcPts val="0"/>
              </a:spcAft>
              <a:buSzPts val="2080"/>
              <a:buNone/>
              <a:defRPr b="1" sz="1600"/>
            </a:lvl5pPr>
            <a:lvl6pPr indent="-228600" lvl="5" marL="2743200" algn="l">
              <a:spcBef>
                <a:spcPts val="320"/>
              </a:spcBef>
              <a:spcAft>
                <a:spcPts val="0"/>
              </a:spcAft>
              <a:buSzPts val="2080"/>
              <a:buNone/>
              <a:defRPr b="1" sz="1600"/>
            </a:lvl6pPr>
            <a:lvl7pPr indent="-228600" lvl="6" marL="3200400" algn="l">
              <a:spcBef>
                <a:spcPts val="320"/>
              </a:spcBef>
              <a:spcAft>
                <a:spcPts val="0"/>
              </a:spcAft>
              <a:buSzPts val="2080"/>
              <a:buNone/>
              <a:defRPr b="1" sz="1600"/>
            </a:lvl7pPr>
            <a:lvl8pPr indent="-228600" lvl="7" marL="3657600" algn="l">
              <a:spcBef>
                <a:spcPts val="320"/>
              </a:spcBef>
              <a:spcAft>
                <a:spcPts val="0"/>
              </a:spcAft>
              <a:buSzPts val="2080"/>
              <a:buNone/>
              <a:defRPr b="1" sz="1600"/>
            </a:lvl8pPr>
            <a:lvl9pPr indent="-228600" lvl="8" marL="4114800" algn="l">
              <a:spcBef>
                <a:spcPts val="320"/>
              </a:spcBef>
              <a:spcAft>
                <a:spcPts val="300"/>
              </a:spcAft>
              <a:buSzPts val="2080"/>
              <a:buNone/>
              <a:defRPr b="1" sz="1600"/>
            </a:lvl9pPr>
          </a:lstStyle>
          <a:p/>
        </p:txBody>
      </p:sp>
      <p:sp>
        <p:nvSpPr>
          <p:cNvPr id="67" name="Google Shape;67;p10"/>
          <p:cNvSpPr txBox="1"/>
          <p:nvPr>
            <p:ph idx="2" type="body"/>
          </p:nvPr>
        </p:nvSpPr>
        <p:spPr>
          <a:xfrm>
            <a:off x="1156447" y="1400327"/>
            <a:ext cx="3346704" cy="274320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sz="1800"/>
            </a:lvl1pPr>
            <a:lvl2pPr indent="-377190" lvl="1" marL="914400" algn="l">
              <a:spcBef>
                <a:spcPts val="360"/>
              </a:spcBef>
              <a:spcAft>
                <a:spcPts val="0"/>
              </a:spcAft>
              <a:buSzPts val="2340"/>
              <a:buChar char="*"/>
              <a:defRPr sz="1800"/>
            </a:lvl2pPr>
            <a:lvl3pPr indent="-360680" lvl="2" marL="1371600" algn="l">
              <a:spcBef>
                <a:spcPts val="320"/>
              </a:spcBef>
              <a:spcAft>
                <a:spcPts val="0"/>
              </a:spcAft>
              <a:buSzPts val="2080"/>
              <a:buChar char="*"/>
              <a:defRPr sz="1600"/>
            </a:lvl3pPr>
            <a:lvl4pPr indent="-360680" lvl="3" marL="1828800" algn="l">
              <a:spcBef>
                <a:spcPts val="320"/>
              </a:spcBef>
              <a:spcAft>
                <a:spcPts val="0"/>
              </a:spcAft>
              <a:buSzPts val="2080"/>
              <a:buChar char="*"/>
              <a:defRPr sz="1600"/>
            </a:lvl4pPr>
            <a:lvl5pPr indent="-360679" lvl="4" marL="2286000" algn="l">
              <a:spcBef>
                <a:spcPts val="320"/>
              </a:spcBef>
              <a:spcAft>
                <a:spcPts val="0"/>
              </a:spcAft>
              <a:buSzPts val="2080"/>
              <a:buChar char="*"/>
              <a:defRPr sz="1600"/>
            </a:lvl5pPr>
            <a:lvl6pPr indent="-360679" lvl="5" marL="2743200" algn="l">
              <a:spcBef>
                <a:spcPts val="320"/>
              </a:spcBef>
              <a:spcAft>
                <a:spcPts val="0"/>
              </a:spcAft>
              <a:buSzPts val="2080"/>
              <a:buChar char="*"/>
              <a:defRPr sz="1600"/>
            </a:lvl6pPr>
            <a:lvl7pPr indent="-360679" lvl="6" marL="3200400" algn="l">
              <a:spcBef>
                <a:spcPts val="320"/>
              </a:spcBef>
              <a:spcAft>
                <a:spcPts val="0"/>
              </a:spcAft>
              <a:buSzPts val="2080"/>
              <a:buChar char="*"/>
              <a:defRPr sz="1600"/>
            </a:lvl7pPr>
            <a:lvl8pPr indent="-360679" lvl="7" marL="3657600" algn="l">
              <a:spcBef>
                <a:spcPts val="320"/>
              </a:spcBef>
              <a:spcAft>
                <a:spcPts val="0"/>
              </a:spcAft>
              <a:buSzPts val="2080"/>
              <a:buChar char="*"/>
              <a:defRPr sz="1600"/>
            </a:lvl8pPr>
            <a:lvl9pPr indent="-360679" lvl="8" marL="4114800" algn="l">
              <a:spcBef>
                <a:spcPts val="320"/>
              </a:spcBef>
              <a:spcAft>
                <a:spcPts val="300"/>
              </a:spcAft>
              <a:buSzPts val="2080"/>
              <a:buChar char="*"/>
              <a:defRPr sz="1600"/>
            </a:lvl9pPr>
          </a:lstStyle>
          <a:p/>
        </p:txBody>
      </p:sp>
      <p:sp>
        <p:nvSpPr>
          <p:cNvPr id="68" name="Google Shape;68;p10"/>
          <p:cNvSpPr txBox="1"/>
          <p:nvPr>
            <p:ph idx="3" type="body"/>
          </p:nvPr>
        </p:nvSpPr>
        <p:spPr>
          <a:xfrm>
            <a:off x="4647302" y="731520"/>
            <a:ext cx="3346704" cy="639762"/>
          </a:xfrm>
          <a:prstGeom prst="rect">
            <a:avLst/>
          </a:prstGeom>
          <a:noFill/>
          <a:ln>
            <a:noFill/>
          </a:ln>
        </p:spPr>
        <p:txBody>
          <a:bodyPr anchorCtr="0" anchor="b" bIns="45700" lIns="91425" spcFirstLastPara="1" rIns="91425" wrap="square" tIns="45700">
            <a:noAutofit/>
          </a:bodyPr>
          <a:lstStyle>
            <a:lvl1pPr indent="-228600" lvl="0" marL="457200" algn="ctr">
              <a:spcBef>
                <a:spcPts val="480"/>
              </a:spcBef>
              <a:spcAft>
                <a:spcPts val="0"/>
              </a:spcAft>
              <a:buSzPts val="3120"/>
              <a:buNone/>
              <a:defRPr b="1" i="0" sz="2400">
                <a:solidFill>
                  <a:schemeClr val="dk1"/>
                </a:solidFill>
                <a:latin typeface="Trebuchet MS"/>
                <a:ea typeface="Trebuchet MS"/>
                <a:cs typeface="Trebuchet MS"/>
                <a:sym typeface="Trebuchet MS"/>
              </a:defRPr>
            </a:lvl1pPr>
            <a:lvl2pPr indent="-228600" lvl="1" marL="914400" algn="l">
              <a:spcBef>
                <a:spcPts val="400"/>
              </a:spcBef>
              <a:spcAft>
                <a:spcPts val="0"/>
              </a:spcAft>
              <a:buSzPts val="2600"/>
              <a:buNone/>
              <a:defRPr b="1" sz="2000"/>
            </a:lvl2pPr>
            <a:lvl3pPr indent="-228600" lvl="2" marL="1371600" algn="l">
              <a:spcBef>
                <a:spcPts val="360"/>
              </a:spcBef>
              <a:spcAft>
                <a:spcPts val="0"/>
              </a:spcAft>
              <a:buSzPts val="2340"/>
              <a:buNone/>
              <a:defRPr b="1" sz="1800"/>
            </a:lvl3pPr>
            <a:lvl4pPr indent="-228600" lvl="3" marL="1828800" algn="l">
              <a:spcBef>
                <a:spcPts val="320"/>
              </a:spcBef>
              <a:spcAft>
                <a:spcPts val="0"/>
              </a:spcAft>
              <a:buSzPts val="2080"/>
              <a:buNone/>
              <a:defRPr b="1" sz="1600"/>
            </a:lvl4pPr>
            <a:lvl5pPr indent="-228600" lvl="4" marL="2286000" algn="l">
              <a:spcBef>
                <a:spcPts val="320"/>
              </a:spcBef>
              <a:spcAft>
                <a:spcPts val="0"/>
              </a:spcAft>
              <a:buSzPts val="2080"/>
              <a:buNone/>
              <a:defRPr b="1" sz="1600"/>
            </a:lvl5pPr>
            <a:lvl6pPr indent="-228600" lvl="5" marL="2743200" algn="l">
              <a:spcBef>
                <a:spcPts val="320"/>
              </a:spcBef>
              <a:spcAft>
                <a:spcPts val="0"/>
              </a:spcAft>
              <a:buSzPts val="2080"/>
              <a:buNone/>
              <a:defRPr b="1" sz="1600"/>
            </a:lvl6pPr>
            <a:lvl7pPr indent="-228600" lvl="6" marL="3200400" algn="l">
              <a:spcBef>
                <a:spcPts val="320"/>
              </a:spcBef>
              <a:spcAft>
                <a:spcPts val="0"/>
              </a:spcAft>
              <a:buSzPts val="2080"/>
              <a:buNone/>
              <a:defRPr b="1" sz="1600"/>
            </a:lvl7pPr>
            <a:lvl8pPr indent="-228600" lvl="7" marL="3657600" algn="l">
              <a:spcBef>
                <a:spcPts val="320"/>
              </a:spcBef>
              <a:spcAft>
                <a:spcPts val="0"/>
              </a:spcAft>
              <a:buSzPts val="2080"/>
              <a:buNone/>
              <a:defRPr b="1" sz="1600"/>
            </a:lvl8pPr>
            <a:lvl9pPr indent="-228600" lvl="8" marL="4114800" algn="l">
              <a:spcBef>
                <a:spcPts val="320"/>
              </a:spcBef>
              <a:spcAft>
                <a:spcPts val="300"/>
              </a:spcAft>
              <a:buSzPts val="2080"/>
              <a:buNone/>
              <a:defRPr b="1" sz="1600"/>
            </a:lvl9pPr>
          </a:lstStyle>
          <a:p/>
        </p:txBody>
      </p:sp>
      <p:sp>
        <p:nvSpPr>
          <p:cNvPr id="69" name="Google Shape;69;p10"/>
          <p:cNvSpPr txBox="1"/>
          <p:nvPr>
            <p:ph idx="4" type="body"/>
          </p:nvPr>
        </p:nvSpPr>
        <p:spPr>
          <a:xfrm>
            <a:off x="4645025" y="1399032"/>
            <a:ext cx="3346704" cy="274320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sz="1800"/>
            </a:lvl1pPr>
            <a:lvl2pPr indent="-377190" lvl="1" marL="914400" algn="l">
              <a:spcBef>
                <a:spcPts val="360"/>
              </a:spcBef>
              <a:spcAft>
                <a:spcPts val="0"/>
              </a:spcAft>
              <a:buSzPts val="2340"/>
              <a:buChar char="*"/>
              <a:defRPr sz="1800"/>
            </a:lvl2pPr>
            <a:lvl3pPr indent="-360680" lvl="2" marL="1371600" algn="l">
              <a:spcBef>
                <a:spcPts val="320"/>
              </a:spcBef>
              <a:spcAft>
                <a:spcPts val="0"/>
              </a:spcAft>
              <a:buSzPts val="2080"/>
              <a:buChar char="*"/>
              <a:defRPr sz="1600"/>
            </a:lvl3pPr>
            <a:lvl4pPr indent="-360680" lvl="3" marL="1828800" algn="l">
              <a:spcBef>
                <a:spcPts val="320"/>
              </a:spcBef>
              <a:spcAft>
                <a:spcPts val="0"/>
              </a:spcAft>
              <a:buSzPts val="2080"/>
              <a:buChar char="*"/>
              <a:defRPr sz="1600"/>
            </a:lvl4pPr>
            <a:lvl5pPr indent="-360679" lvl="4" marL="2286000" algn="l">
              <a:spcBef>
                <a:spcPts val="320"/>
              </a:spcBef>
              <a:spcAft>
                <a:spcPts val="0"/>
              </a:spcAft>
              <a:buSzPts val="2080"/>
              <a:buChar char="*"/>
              <a:defRPr sz="1600"/>
            </a:lvl5pPr>
            <a:lvl6pPr indent="-360679" lvl="5" marL="2743200" algn="l">
              <a:spcBef>
                <a:spcPts val="320"/>
              </a:spcBef>
              <a:spcAft>
                <a:spcPts val="0"/>
              </a:spcAft>
              <a:buSzPts val="2080"/>
              <a:buChar char="*"/>
              <a:defRPr sz="1600"/>
            </a:lvl6pPr>
            <a:lvl7pPr indent="-360679" lvl="6" marL="3200400" algn="l">
              <a:spcBef>
                <a:spcPts val="320"/>
              </a:spcBef>
              <a:spcAft>
                <a:spcPts val="0"/>
              </a:spcAft>
              <a:buSzPts val="2080"/>
              <a:buChar char="*"/>
              <a:defRPr sz="1600"/>
            </a:lvl7pPr>
            <a:lvl8pPr indent="-360679" lvl="7" marL="3657600" algn="l">
              <a:spcBef>
                <a:spcPts val="320"/>
              </a:spcBef>
              <a:spcAft>
                <a:spcPts val="0"/>
              </a:spcAft>
              <a:buSzPts val="2080"/>
              <a:buChar char="*"/>
              <a:defRPr sz="1600"/>
            </a:lvl8pPr>
            <a:lvl9pPr indent="-360679" lvl="8" marL="4114800" algn="l">
              <a:spcBef>
                <a:spcPts val="320"/>
              </a:spcBef>
              <a:spcAft>
                <a:spcPts val="300"/>
              </a:spcAft>
              <a:buSzPts val="2080"/>
              <a:buChar char="*"/>
              <a:defRPr sz="1600"/>
            </a:lvl9pPr>
          </a:lstStyle>
          <a:p/>
        </p:txBody>
      </p:sp>
      <p:sp>
        <p:nvSpPr>
          <p:cNvPr id="70" name="Google Shape;70;p10"/>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2304"/>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1"/>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2304"/>
              <a:buChar char="*"/>
              <a:defRPr/>
            </a:lvl1pPr>
            <a:lvl2pPr lvl="1" algn="r">
              <a:spcBef>
                <a:spcPts val="0"/>
              </a:spcBef>
              <a:spcAft>
                <a:spcPts val="0"/>
              </a:spcAft>
              <a:buSzPts val="2304"/>
              <a:buChar char="*"/>
              <a:defRPr/>
            </a:lvl2pPr>
            <a:lvl3pPr lvl="2" algn="r">
              <a:spcBef>
                <a:spcPts val="0"/>
              </a:spcBef>
              <a:spcAft>
                <a:spcPts val="0"/>
              </a:spcAft>
              <a:buSzPts val="2304"/>
              <a:buChar char="*"/>
              <a:defRPr/>
            </a:lvl3pPr>
            <a:lvl4pPr lvl="3" algn="r">
              <a:spcBef>
                <a:spcPts val="0"/>
              </a:spcBef>
              <a:spcAft>
                <a:spcPts val="0"/>
              </a:spcAft>
              <a:buSzPts val="2304"/>
              <a:buChar char="*"/>
              <a:defRPr/>
            </a:lvl4pPr>
            <a:lvl5pPr lvl="4" algn="r">
              <a:spcBef>
                <a:spcPts val="0"/>
              </a:spcBef>
              <a:spcAft>
                <a:spcPts val="0"/>
              </a:spcAft>
              <a:buSzPts val="2304"/>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 type="body"/>
          </p:nvPr>
        </p:nvSpPr>
        <p:spPr>
          <a:xfrm>
            <a:off x="1142999" y="731519"/>
            <a:ext cx="3346704" cy="347472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a:lvl1pPr>
            <a:lvl2pPr indent="-377190" lvl="1" marL="914400" algn="l">
              <a:spcBef>
                <a:spcPts val="360"/>
              </a:spcBef>
              <a:spcAft>
                <a:spcPts val="0"/>
              </a:spcAft>
              <a:buSzPts val="2340"/>
              <a:buChar char="*"/>
              <a:defRPr/>
            </a:lvl2pPr>
            <a:lvl3pPr indent="-377189" lvl="2" marL="1371600" algn="l">
              <a:spcBef>
                <a:spcPts val="360"/>
              </a:spcBef>
              <a:spcAft>
                <a:spcPts val="0"/>
              </a:spcAft>
              <a:buSzPts val="2340"/>
              <a:buChar char="*"/>
              <a:defRPr/>
            </a:lvl3pPr>
            <a:lvl4pPr indent="-377189" lvl="3" marL="1828800" algn="l">
              <a:spcBef>
                <a:spcPts val="360"/>
              </a:spcBef>
              <a:spcAft>
                <a:spcPts val="0"/>
              </a:spcAft>
              <a:buSzPts val="2340"/>
              <a:buChar char="*"/>
              <a:defRPr/>
            </a:lvl4pPr>
            <a:lvl5pPr indent="-377189" lvl="4" marL="2286000" algn="l">
              <a:spcBef>
                <a:spcPts val="360"/>
              </a:spcBef>
              <a:spcAft>
                <a:spcPts val="0"/>
              </a:spcAft>
              <a:buSzPts val="2340"/>
              <a:buChar char="*"/>
              <a:defRPr/>
            </a:lvl5pPr>
            <a:lvl6pPr indent="-377189" lvl="5" marL="2743200" algn="l">
              <a:spcBef>
                <a:spcPts val="360"/>
              </a:spcBef>
              <a:spcAft>
                <a:spcPts val="0"/>
              </a:spcAft>
              <a:buSzPts val="2340"/>
              <a:buChar char="*"/>
              <a:defRPr/>
            </a:lvl6pPr>
            <a:lvl7pPr indent="-377189" lvl="6" marL="3200400" algn="l">
              <a:spcBef>
                <a:spcPts val="360"/>
              </a:spcBef>
              <a:spcAft>
                <a:spcPts val="0"/>
              </a:spcAft>
              <a:buSzPts val="2340"/>
              <a:buChar char="*"/>
              <a:defRPr/>
            </a:lvl7pPr>
            <a:lvl8pPr indent="-377190" lvl="7" marL="3657600" algn="l">
              <a:spcBef>
                <a:spcPts val="360"/>
              </a:spcBef>
              <a:spcAft>
                <a:spcPts val="0"/>
              </a:spcAft>
              <a:buSzPts val="2340"/>
              <a:buChar char="*"/>
              <a:defRPr/>
            </a:lvl8pPr>
            <a:lvl9pPr indent="-377190" lvl="8" marL="4114800" algn="l">
              <a:spcBef>
                <a:spcPts val="360"/>
              </a:spcBef>
              <a:spcAft>
                <a:spcPts val="300"/>
              </a:spcAft>
              <a:buSzPts val="2340"/>
              <a:buChar char="*"/>
              <a:defRPr/>
            </a:lvl9pPr>
          </a:lstStyle>
          <a:p/>
        </p:txBody>
      </p:sp>
      <p:sp>
        <p:nvSpPr>
          <p:cNvPr id="77" name="Google Shape;77;p11"/>
          <p:cNvSpPr txBox="1"/>
          <p:nvPr>
            <p:ph idx="2" type="body"/>
          </p:nvPr>
        </p:nvSpPr>
        <p:spPr>
          <a:xfrm>
            <a:off x="4645152" y="731520"/>
            <a:ext cx="3346704" cy="3474720"/>
          </a:xfrm>
          <a:prstGeom prst="rect">
            <a:avLst/>
          </a:prstGeom>
          <a:noFill/>
          <a:ln>
            <a:noFill/>
          </a:ln>
        </p:spPr>
        <p:txBody>
          <a:bodyPr anchorCtr="0" anchor="t" bIns="45700" lIns="91425" spcFirstLastPara="1" rIns="91425" wrap="square" tIns="45700">
            <a:noAutofit/>
          </a:bodyPr>
          <a:lstStyle>
            <a:lvl1pPr indent="-377190" lvl="0" marL="457200" algn="l">
              <a:spcBef>
                <a:spcPts val="360"/>
              </a:spcBef>
              <a:spcAft>
                <a:spcPts val="0"/>
              </a:spcAft>
              <a:buSzPts val="2340"/>
              <a:buChar char="*"/>
              <a:defRPr/>
            </a:lvl1pPr>
            <a:lvl2pPr indent="-377190" lvl="1" marL="914400" algn="l">
              <a:spcBef>
                <a:spcPts val="360"/>
              </a:spcBef>
              <a:spcAft>
                <a:spcPts val="0"/>
              </a:spcAft>
              <a:buSzPts val="2340"/>
              <a:buChar char="*"/>
              <a:defRPr/>
            </a:lvl2pPr>
            <a:lvl3pPr indent="-377189" lvl="2" marL="1371600" algn="l">
              <a:spcBef>
                <a:spcPts val="360"/>
              </a:spcBef>
              <a:spcAft>
                <a:spcPts val="0"/>
              </a:spcAft>
              <a:buSzPts val="2340"/>
              <a:buChar char="*"/>
              <a:defRPr/>
            </a:lvl3pPr>
            <a:lvl4pPr indent="-377189" lvl="3" marL="1828800" algn="l">
              <a:spcBef>
                <a:spcPts val="360"/>
              </a:spcBef>
              <a:spcAft>
                <a:spcPts val="0"/>
              </a:spcAft>
              <a:buSzPts val="2340"/>
              <a:buChar char="*"/>
              <a:defRPr/>
            </a:lvl4pPr>
            <a:lvl5pPr indent="-377189" lvl="4" marL="2286000" algn="l">
              <a:spcBef>
                <a:spcPts val="360"/>
              </a:spcBef>
              <a:spcAft>
                <a:spcPts val="0"/>
              </a:spcAft>
              <a:buSzPts val="2340"/>
              <a:buChar char="*"/>
              <a:defRPr/>
            </a:lvl5pPr>
            <a:lvl6pPr indent="-377189" lvl="5" marL="2743200" algn="l">
              <a:spcBef>
                <a:spcPts val="360"/>
              </a:spcBef>
              <a:spcAft>
                <a:spcPts val="0"/>
              </a:spcAft>
              <a:buSzPts val="2340"/>
              <a:buChar char="*"/>
              <a:defRPr/>
            </a:lvl6pPr>
            <a:lvl7pPr indent="-377189" lvl="6" marL="3200400" algn="l">
              <a:spcBef>
                <a:spcPts val="360"/>
              </a:spcBef>
              <a:spcAft>
                <a:spcPts val="0"/>
              </a:spcAft>
              <a:buSzPts val="2340"/>
              <a:buChar char="*"/>
              <a:defRPr/>
            </a:lvl7pPr>
            <a:lvl8pPr indent="-377190" lvl="7" marL="3657600" algn="l">
              <a:spcBef>
                <a:spcPts val="360"/>
              </a:spcBef>
              <a:spcAft>
                <a:spcPts val="0"/>
              </a:spcAft>
              <a:buSzPts val="2340"/>
              <a:buChar char="*"/>
              <a:defRPr/>
            </a:lvl8pPr>
            <a:lvl9pPr indent="-377190" lvl="8" marL="4114800" algn="l">
              <a:spcBef>
                <a:spcPts val="360"/>
              </a:spcBef>
              <a:spcAft>
                <a:spcPts val="300"/>
              </a:spcAft>
              <a:buSzPts val="2340"/>
              <a:buChar char="*"/>
              <a:defRPr/>
            </a:lvl9pPr>
          </a:lstStyle>
          <a:p/>
        </p:txBody>
      </p:sp>
      <p:sp>
        <p:nvSpPr>
          <p:cNvPr id="78" name="Google Shape;78;p11"/>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0.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1.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3866920"/>
            <a:ext cx="9144000" cy="2991080"/>
          </a:xfrm>
          <a:prstGeom prst="rect">
            <a:avLst/>
          </a:prstGeom>
          <a:gradFill>
            <a:gsLst>
              <a:gs pos="0">
                <a:srgbClr val="FFFFFF">
                  <a:alpha val="90980"/>
                </a:srgbClr>
              </a:gs>
              <a:gs pos="37000">
                <a:srgbClr val="FFFFFF">
                  <a:alpha val="75686"/>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7" name="Google Shape;7;p1"/>
          <p:cNvSpPr/>
          <p:nvPr/>
        </p:nvSpPr>
        <p:spPr>
          <a:xfrm>
            <a:off x="0" y="0"/>
            <a:ext cx="9144000" cy="3866920"/>
          </a:xfrm>
          <a:prstGeom prst="rect">
            <a:avLst/>
          </a:prstGeom>
          <a:gradFill>
            <a:gsLst>
              <a:gs pos="0">
                <a:srgbClr val="FFFFFF">
                  <a:alpha val="88627"/>
                </a:srgbClr>
              </a:gs>
              <a:gs pos="48000">
                <a:srgbClr val="FFFFFF">
                  <a:alpha val="61960"/>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 name="Google Shape;8;p1"/>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 name="Google Shape;9;p1"/>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0" name="Google Shape;10;p1"/>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lvl="1"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lvl="2"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lvl="3"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lvl="4"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1143000" y="731837"/>
            <a:ext cx="6400800" cy="3475037"/>
          </a:xfrm>
          <a:prstGeom prst="rect">
            <a:avLst/>
          </a:prstGeom>
          <a:noFill/>
          <a:ln>
            <a:noFill/>
          </a:ln>
        </p:spPr>
        <p:txBody>
          <a:bodyPr anchorCtr="0" anchor="t" bIns="45700" lIns="91425" spcFirstLastPara="1" rIns="91425" wrap="square" tIns="45700">
            <a:noAutofit/>
          </a:bodyPr>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12" name="Google Shape;12;p1"/>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 name="Shape 21"/>
        <p:cNvGrpSpPr/>
        <p:nvPr/>
      </p:nvGrpSpPr>
      <p:grpSpPr>
        <a:xfrm>
          <a:off x="0" y="0"/>
          <a:ext cx="0" cy="0"/>
          <a:chOff x="0" y="0"/>
          <a:chExt cx="0" cy="0"/>
        </a:xfrm>
      </p:grpSpPr>
      <p:sp>
        <p:nvSpPr>
          <p:cNvPr id="22" name="Google Shape;22;p3"/>
          <p:cNvSpPr/>
          <p:nvPr/>
        </p:nvSpPr>
        <p:spPr>
          <a:xfrm>
            <a:off x="0" y="5105400"/>
            <a:ext cx="9144000" cy="1752600"/>
          </a:xfrm>
          <a:prstGeom prst="rect">
            <a:avLst/>
          </a:prstGeom>
          <a:gradFill>
            <a:gsLst>
              <a:gs pos="0">
                <a:srgbClr val="FFFFFF">
                  <a:alpha val="90980"/>
                </a:srgbClr>
              </a:gs>
              <a:gs pos="37000">
                <a:srgbClr val="FFFFFF">
                  <a:alpha val="75686"/>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23" name="Google Shape;23;p3"/>
          <p:cNvSpPr/>
          <p:nvPr/>
        </p:nvSpPr>
        <p:spPr>
          <a:xfrm>
            <a:off x="0" y="0"/>
            <a:ext cx="9144000" cy="5105400"/>
          </a:xfrm>
          <a:prstGeom prst="rect">
            <a:avLst/>
          </a:prstGeom>
          <a:gradFill>
            <a:gsLst>
              <a:gs pos="0">
                <a:srgbClr val="FFFFFF">
                  <a:alpha val="88627"/>
                </a:srgbClr>
              </a:gs>
              <a:gs pos="48000">
                <a:srgbClr val="FFFFFF">
                  <a:alpha val="61960"/>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24" name="Google Shape;24;p3"/>
          <p:cNvSpPr txBox="1"/>
          <p:nvPr/>
        </p:nvSpPr>
        <p:spPr>
          <a:xfrm>
            <a:off x="0" y="3768725"/>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 name="Google Shape;25;p3"/>
          <p:cNvSpPr/>
          <p:nvPr/>
        </p:nvSpPr>
        <p:spPr>
          <a:xfrm>
            <a:off x="0" y="1600200"/>
            <a:ext cx="9144000" cy="5105400"/>
          </a:xfrm>
          <a:prstGeom prst="ellipse">
            <a:avLst/>
          </a:prstGeom>
          <a:gradFill>
            <a:gsLst>
              <a:gs pos="0">
                <a:schemeClr val="lt1"/>
              </a:gs>
              <a:gs pos="56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26" name="Google Shape;26;p3"/>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lvl="1"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lvl="2"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lvl="3"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lvl="4"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7" name="Google Shape;27;p3"/>
          <p:cNvSpPr txBox="1"/>
          <p:nvPr>
            <p:ph idx="1" type="body"/>
          </p:nvPr>
        </p:nvSpPr>
        <p:spPr>
          <a:xfrm>
            <a:off x="1143000" y="731837"/>
            <a:ext cx="6400800" cy="3475037"/>
          </a:xfrm>
          <a:prstGeom prst="rect">
            <a:avLst/>
          </a:prstGeom>
          <a:noFill/>
          <a:ln>
            <a:noFill/>
          </a:ln>
        </p:spPr>
        <p:txBody>
          <a:bodyPr anchorCtr="0" anchor="t" bIns="45700" lIns="91425" spcFirstLastPara="1" rIns="91425" wrap="square" tIns="45700">
            <a:noAutofit/>
          </a:bodyPr>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28" name="Google Shape;28;p3"/>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3"/>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3"/>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1" name="Shape 81"/>
        <p:cNvGrpSpPr/>
        <p:nvPr/>
      </p:nvGrpSpPr>
      <p:grpSpPr>
        <a:xfrm>
          <a:off x="0" y="0"/>
          <a:ext cx="0" cy="0"/>
          <a:chOff x="0" y="0"/>
          <a:chExt cx="0" cy="0"/>
        </a:xfrm>
      </p:grpSpPr>
      <p:sp>
        <p:nvSpPr>
          <p:cNvPr id="82" name="Google Shape;82;p12"/>
          <p:cNvSpPr/>
          <p:nvPr/>
        </p:nvSpPr>
        <p:spPr>
          <a:xfrm>
            <a:off x="0" y="5105400"/>
            <a:ext cx="9144000" cy="1752600"/>
          </a:xfrm>
          <a:prstGeom prst="rect">
            <a:avLst/>
          </a:prstGeom>
          <a:gradFill>
            <a:gsLst>
              <a:gs pos="0">
                <a:srgbClr val="FFFFFF">
                  <a:alpha val="90980"/>
                </a:srgbClr>
              </a:gs>
              <a:gs pos="37000">
                <a:srgbClr val="FFFFFF">
                  <a:alpha val="75686"/>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3" name="Google Shape;83;p12"/>
          <p:cNvSpPr/>
          <p:nvPr/>
        </p:nvSpPr>
        <p:spPr>
          <a:xfrm>
            <a:off x="0" y="0"/>
            <a:ext cx="9144000" cy="5105400"/>
          </a:xfrm>
          <a:prstGeom prst="rect">
            <a:avLst/>
          </a:prstGeom>
          <a:gradFill>
            <a:gsLst>
              <a:gs pos="0">
                <a:srgbClr val="FFFFFF">
                  <a:alpha val="88627"/>
                </a:srgbClr>
              </a:gs>
              <a:gs pos="48000">
                <a:srgbClr val="FFFFFF">
                  <a:alpha val="61960"/>
                </a:srgbClr>
              </a:gs>
              <a:gs pos="100000">
                <a:srgbClr val="B4DCFA">
                  <a:alpha val="7882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4" name="Google Shape;84;p12"/>
          <p:cNvSpPr txBox="1"/>
          <p:nvPr/>
        </p:nvSpPr>
        <p:spPr>
          <a:xfrm>
            <a:off x="0" y="3768725"/>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5" name="Google Shape;85;p12"/>
          <p:cNvSpPr/>
          <p:nvPr/>
        </p:nvSpPr>
        <p:spPr>
          <a:xfrm>
            <a:off x="0" y="1600200"/>
            <a:ext cx="9144000" cy="5105400"/>
          </a:xfrm>
          <a:prstGeom prst="ellipse">
            <a:avLst/>
          </a:prstGeom>
          <a:gradFill>
            <a:gsLst>
              <a:gs pos="0">
                <a:schemeClr val="lt1"/>
              </a:gs>
              <a:gs pos="56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6" name="Google Shape;86;p12"/>
          <p:cNvSpPr/>
          <p:nvPr/>
        </p:nvSpPr>
        <p:spPr>
          <a:xfrm>
            <a:off x="0" y="3866920"/>
            <a:ext cx="9144000" cy="2991080"/>
          </a:xfrm>
          <a:prstGeom prst="rect">
            <a:avLst/>
          </a:prstGeom>
          <a:gradFill>
            <a:gsLst>
              <a:gs pos="0">
                <a:srgbClr val="FFFFFF">
                  <a:alpha val="91764"/>
                </a:srgbClr>
              </a:gs>
              <a:gs pos="37000">
                <a:srgbClr val="FFFFFF">
                  <a:alpha val="76862"/>
                </a:srgbClr>
              </a:gs>
              <a:gs pos="100000">
                <a:srgbClr val="B4DCFA">
                  <a:alpha val="8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7" name="Google Shape;87;p12"/>
          <p:cNvSpPr/>
          <p:nvPr/>
        </p:nvSpPr>
        <p:spPr>
          <a:xfrm>
            <a:off x="0" y="0"/>
            <a:ext cx="9144000" cy="3866920"/>
          </a:xfrm>
          <a:prstGeom prst="rect">
            <a:avLst/>
          </a:prstGeom>
          <a:gradFill>
            <a:gsLst>
              <a:gs pos="0">
                <a:srgbClr val="FFFFFF">
                  <a:alpha val="89803"/>
                </a:srgbClr>
              </a:gs>
              <a:gs pos="48000">
                <a:srgbClr val="FFFFFF">
                  <a:alpha val="62745"/>
                </a:srgbClr>
              </a:gs>
              <a:gs pos="100000">
                <a:srgbClr val="B4DCFA">
                  <a:alpha val="8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88" name="Google Shape;88;p12"/>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 name="Google Shape;89;p12"/>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90" name="Google Shape;90;p12"/>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lvl="1"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lvl="2"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lvl="3"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lvl="4"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91" name="Google Shape;91;p12"/>
          <p:cNvSpPr txBox="1"/>
          <p:nvPr>
            <p:ph idx="1" type="body"/>
          </p:nvPr>
        </p:nvSpPr>
        <p:spPr>
          <a:xfrm>
            <a:off x="1143000" y="731837"/>
            <a:ext cx="6400800" cy="3475037"/>
          </a:xfrm>
          <a:prstGeom prst="rect">
            <a:avLst/>
          </a:prstGeom>
          <a:noFill/>
          <a:ln>
            <a:noFill/>
          </a:ln>
        </p:spPr>
        <p:txBody>
          <a:bodyPr anchorCtr="0" anchor="t" bIns="45700" lIns="91425" spcFirstLastPara="1" rIns="91425" wrap="square" tIns="45700">
            <a:noAutofit/>
          </a:bodyPr>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92" name="Google Shape;92;p12"/>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12"/>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2"/>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1" name="Shape 101"/>
        <p:cNvGrpSpPr/>
        <p:nvPr/>
      </p:nvGrpSpPr>
      <p:grpSpPr>
        <a:xfrm>
          <a:off x="0" y="0"/>
          <a:ext cx="0" cy="0"/>
          <a:chOff x="0" y="0"/>
          <a:chExt cx="0" cy="0"/>
        </a:xfrm>
      </p:grpSpPr>
      <p:sp>
        <p:nvSpPr>
          <p:cNvPr id="102" name="Google Shape;102;p14"/>
          <p:cNvSpPr/>
          <p:nvPr/>
        </p:nvSpPr>
        <p:spPr>
          <a:xfrm>
            <a:off x="0" y="3866920"/>
            <a:ext cx="9144000" cy="2991080"/>
          </a:xfrm>
          <a:prstGeom prst="rect">
            <a:avLst/>
          </a:prstGeom>
          <a:gradFill>
            <a:gsLst>
              <a:gs pos="0">
                <a:srgbClr val="FFFFFF">
                  <a:alpha val="91764"/>
                </a:srgbClr>
              </a:gs>
              <a:gs pos="37000">
                <a:srgbClr val="FFFFFF">
                  <a:alpha val="76862"/>
                </a:srgbClr>
              </a:gs>
              <a:gs pos="100000">
                <a:srgbClr val="B4DCFA">
                  <a:alpha val="8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03" name="Google Shape;103;p14"/>
          <p:cNvSpPr/>
          <p:nvPr/>
        </p:nvSpPr>
        <p:spPr>
          <a:xfrm>
            <a:off x="0" y="0"/>
            <a:ext cx="9144000" cy="3866920"/>
          </a:xfrm>
          <a:prstGeom prst="rect">
            <a:avLst/>
          </a:prstGeom>
          <a:gradFill>
            <a:gsLst>
              <a:gs pos="0">
                <a:srgbClr val="FFFFFF">
                  <a:alpha val="89803"/>
                </a:srgbClr>
              </a:gs>
              <a:gs pos="48000">
                <a:srgbClr val="FFFFFF">
                  <a:alpha val="62745"/>
                </a:srgbClr>
              </a:gs>
              <a:gs pos="100000">
                <a:srgbClr val="B4DCFA">
                  <a:alpha val="8000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04" name="Google Shape;104;p14"/>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 name="Google Shape;105;p14"/>
          <p:cNvSpPr/>
          <p:nvPr/>
        </p:nvSpPr>
        <p:spPr>
          <a:xfrm>
            <a:off x="0" y="1600200"/>
            <a:ext cx="9144000" cy="5105400"/>
          </a:xfrm>
          <a:prstGeom prst="ellipse">
            <a:avLst/>
          </a:prstGeom>
          <a:gradFill>
            <a:gsLst>
              <a:gs pos="0">
                <a:schemeClr val="lt1"/>
              </a:gs>
              <a:gs pos="54000">
                <a:srgbClr val="FFFFFF">
                  <a:alpha val="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106" name="Google Shape;106;p14"/>
          <p:cNvSpPr txBox="1"/>
          <p:nvPr>
            <p:ph type="title"/>
          </p:nvPr>
        </p:nvSpPr>
        <p:spPr>
          <a:xfrm>
            <a:off x="1793875" y="4371975"/>
            <a:ext cx="6511925" cy="11430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lvl="1"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lvl="2"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lvl="3"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lvl="4"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7" name="Google Shape;107;p14"/>
          <p:cNvSpPr txBox="1"/>
          <p:nvPr>
            <p:ph idx="1" type="body"/>
          </p:nvPr>
        </p:nvSpPr>
        <p:spPr>
          <a:xfrm>
            <a:off x="1143000" y="731837"/>
            <a:ext cx="6400800" cy="3475037"/>
          </a:xfrm>
          <a:prstGeom prst="rect">
            <a:avLst/>
          </a:prstGeom>
          <a:noFill/>
          <a:ln>
            <a:noFill/>
          </a:ln>
        </p:spPr>
        <p:txBody>
          <a:bodyPr anchorCtr="0" anchor="t" bIns="45700" lIns="91425" spcFirstLastPara="1" rIns="91425" wrap="square" tIns="45700">
            <a:noAutofit/>
          </a:bodyPr>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108" name="Google Shape;108;p14"/>
          <p:cNvSpPr txBox="1"/>
          <p:nvPr>
            <p:ph idx="10" type="dt"/>
          </p:nvPr>
        </p:nvSpPr>
        <p:spPr>
          <a:xfrm>
            <a:off x="6172200" y="6172200"/>
            <a:ext cx="2514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4"/>
          <p:cNvSpPr txBox="1"/>
          <p:nvPr>
            <p:ph idx="11" type="ftr"/>
          </p:nvPr>
        </p:nvSpPr>
        <p:spPr>
          <a:xfrm>
            <a:off x="457200" y="6172200"/>
            <a:ext cx="335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14"/>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ngthanhhai@tdt.edu.vn" TargetMode="External"/><Relationship Id="rId4" Type="http://schemas.openxmlformats.org/officeDocument/2006/relationships/hyperlink" Target="mailto:ongthanhhai@tdt.edu.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1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0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0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5.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3.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png"/><Relationship Id="rId4" Type="http://schemas.openxmlformats.org/officeDocument/2006/relationships/image" Target="../media/image80.png"/><Relationship Id="rId5"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5.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1.pn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3.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6.png"/><Relationship Id="rId4" Type="http://schemas.openxmlformats.org/officeDocument/2006/relationships/image" Target="../media/image95.png"/><Relationship Id="rId5"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4.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8.png"/><Relationship Id="rId4" Type="http://schemas.openxmlformats.org/officeDocument/2006/relationships/image" Target="../media/image10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nvSpPr>
        <p:spPr>
          <a:xfrm>
            <a:off x="0" y="1700212"/>
            <a:ext cx="9144000" cy="7699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MATLAB VÀ ỨNG DỤNG</a:t>
            </a:r>
            <a:endParaRPr/>
          </a:p>
        </p:txBody>
      </p:sp>
      <p:sp>
        <p:nvSpPr>
          <p:cNvPr id="123" name="Google Shape;123;p16"/>
          <p:cNvSpPr txBox="1"/>
          <p:nvPr/>
        </p:nvSpPr>
        <p:spPr>
          <a:xfrm>
            <a:off x="0" y="3141662"/>
            <a:ext cx="9144000" cy="19383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Thanh Hải. </a:t>
            </a:r>
            <a:endParaRPr/>
          </a:p>
          <a:p>
            <a:pPr indent="0" lvl="0" marL="0" marR="0" rtl="0" algn="ctr">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Email: </a:t>
            </a:r>
            <a:r>
              <a:rPr b="0" i="0" lang="en-US" sz="4000" u="sng">
                <a:solidFill>
                  <a:schemeClr val="hlink"/>
                </a:solidFill>
                <a:latin typeface="Arial"/>
                <a:ea typeface="Arial"/>
                <a:cs typeface="Arial"/>
                <a:sym typeface="Arial"/>
                <a:hlinkClick r:id="rId3"/>
              </a:rPr>
              <a:t>ongthanhhai@tdt.edu.vn</a:t>
            </a:r>
            <a:endParaRPr/>
          </a:p>
          <a:p>
            <a:pPr indent="0" lvl="0" marL="0" marR="0" rtl="0" algn="l">
              <a:lnSpc>
                <a:spcPct val="100000"/>
              </a:lnSpc>
              <a:spcBef>
                <a:spcPts val="0"/>
              </a:spcBef>
              <a:spcAft>
                <a:spcPts val="0"/>
              </a:spcAft>
              <a:buNone/>
            </a:pPr>
            <a:r>
              <a:t/>
            </a:r>
            <a:endParaRPr b="0" i="0" sz="4000" u="sng">
              <a:solidFill>
                <a:schemeClr val="hlink"/>
              </a:solidFill>
              <a:latin typeface="Arial"/>
              <a:ea typeface="Arial"/>
              <a:cs typeface="Arial"/>
              <a:sym typeface="Arial"/>
              <a:hlinkClick r:id="rId4"/>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rotWithShape="1">
          <a:blip r:embed="rId3">
            <a:alphaModFix/>
          </a:blip>
          <a:srcRect b="0" l="0" r="0" t="0"/>
          <a:stretch/>
        </p:blipFill>
        <p:spPr>
          <a:xfrm>
            <a:off x="0" y="476250"/>
            <a:ext cx="9144000" cy="58324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15"/>
          <p:cNvPicPr preferRelativeResize="0"/>
          <p:nvPr/>
        </p:nvPicPr>
        <p:blipFill rotWithShape="1">
          <a:blip r:embed="rId3">
            <a:alphaModFix/>
          </a:blip>
          <a:srcRect b="0" l="0" r="0" t="0"/>
          <a:stretch/>
        </p:blipFill>
        <p:spPr>
          <a:xfrm>
            <a:off x="642937" y="357187"/>
            <a:ext cx="7858125" cy="60579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16"/>
          <p:cNvPicPr preferRelativeResize="0"/>
          <p:nvPr/>
        </p:nvPicPr>
        <p:blipFill rotWithShape="1">
          <a:blip r:embed="rId3">
            <a:alphaModFix/>
          </a:blip>
          <a:srcRect b="0" l="0" r="0" t="0"/>
          <a:stretch/>
        </p:blipFill>
        <p:spPr>
          <a:xfrm>
            <a:off x="61912" y="265112"/>
            <a:ext cx="9010650" cy="51641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117"/>
          <p:cNvPicPr preferRelativeResize="0"/>
          <p:nvPr/>
        </p:nvPicPr>
        <p:blipFill rotWithShape="1">
          <a:blip r:embed="rId3">
            <a:alphaModFix/>
          </a:blip>
          <a:srcRect b="0" l="0" r="0" t="0"/>
          <a:stretch/>
        </p:blipFill>
        <p:spPr>
          <a:xfrm>
            <a:off x="285750" y="714375"/>
            <a:ext cx="8572500" cy="550068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118"/>
          <p:cNvPicPr preferRelativeResize="0"/>
          <p:nvPr/>
        </p:nvPicPr>
        <p:blipFill rotWithShape="1">
          <a:blip r:embed="rId3">
            <a:alphaModFix/>
          </a:blip>
          <a:srcRect b="0" l="0" r="0" t="0"/>
          <a:stretch/>
        </p:blipFill>
        <p:spPr>
          <a:xfrm>
            <a:off x="428625" y="285750"/>
            <a:ext cx="8143875" cy="621506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119"/>
          <p:cNvPicPr preferRelativeResize="0"/>
          <p:nvPr/>
        </p:nvPicPr>
        <p:blipFill rotWithShape="1">
          <a:blip r:embed="rId3">
            <a:alphaModFix/>
          </a:blip>
          <a:srcRect b="0" l="0" r="0" t="0"/>
          <a:stretch/>
        </p:blipFill>
        <p:spPr>
          <a:xfrm>
            <a:off x="428625" y="428625"/>
            <a:ext cx="8191500" cy="60007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120"/>
          <p:cNvPicPr preferRelativeResize="0"/>
          <p:nvPr/>
        </p:nvPicPr>
        <p:blipFill rotWithShape="1">
          <a:blip r:embed="rId3">
            <a:alphaModFix/>
          </a:blip>
          <a:srcRect b="0" l="0" r="0" t="0"/>
          <a:stretch/>
        </p:blipFill>
        <p:spPr>
          <a:xfrm>
            <a:off x="571500" y="428625"/>
            <a:ext cx="8007350" cy="592931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121"/>
          <p:cNvPicPr preferRelativeResize="0"/>
          <p:nvPr/>
        </p:nvPicPr>
        <p:blipFill rotWithShape="1">
          <a:blip r:embed="rId3">
            <a:alphaModFix/>
          </a:blip>
          <a:srcRect b="0" l="0" r="0" t="0"/>
          <a:stretch/>
        </p:blipFill>
        <p:spPr>
          <a:xfrm>
            <a:off x="428625" y="428625"/>
            <a:ext cx="8215312" cy="592931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22"/>
          <p:cNvPicPr preferRelativeResize="0"/>
          <p:nvPr/>
        </p:nvPicPr>
        <p:blipFill rotWithShape="1">
          <a:blip r:embed="rId3">
            <a:alphaModFix/>
          </a:blip>
          <a:srcRect b="0" l="0" r="0" t="0"/>
          <a:stretch/>
        </p:blipFill>
        <p:spPr>
          <a:xfrm>
            <a:off x="522287" y="357187"/>
            <a:ext cx="8050212" cy="6000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23"/>
          <p:cNvPicPr preferRelativeResize="0"/>
          <p:nvPr/>
        </p:nvPicPr>
        <p:blipFill rotWithShape="1">
          <a:blip r:embed="rId3">
            <a:alphaModFix/>
          </a:blip>
          <a:srcRect b="0" l="0" r="0" t="0"/>
          <a:stretch/>
        </p:blipFill>
        <p:spPr>
          <a:xfrm>
            <a:off x="571500" y="428625"/>
            <a:ext cx="8072437" cy="59880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4"/>
          <p:cNvSpPr txBox="1"/>
          <p:nvPr/>
        </p:nvSpPr>
        <p:spPr>
          <a:xfrm>
            <a:off x="0" y="0"/>
            <a:ext cx="7572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7. Ứng dụng Matlab </a:t>
            </a:r>
            <a:endParaRPr/>
          </a:p>
        </p:txBody>
      </p:sp>
      <p:sp>
        <p:nvSpPr>
          <p:cNvPr id="725" name="Google Shape;725;p124"/>
          <p:cNvSpPr txBox="1"/>
          <p:nvPr/>
        </p:nvSpPr>
        <p:spPr>
          <a:xfrm>
            <a:off x="0" y="500062"/>
            <a:ext cx="57150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7.1 Tính toán trong đại số tuyến tính</a:t>
            </a:r>
            <a:endParaRPr/>
          </a:p>
        </p:txBody>
      </p:sp>
      <p:pic>
        <p:nvPicPr>
          <p:cNvPr id="726" name="Google Shape;726;p124"/>
          <p:cNvPicPr preferRelativeResize="0"/>
          <p:nvPr/>
        </p:nvPicPr>
        <p:blipFill rotWithShape="1">
          <a:blip r:embed="rId3">
            <a:alphaModFix/>
          </a:blip>
          <a:srcRect b="0" l="0" r="0" t="0"/>
          <a:stretch/>
        </p:blipFill>
        <p:spPr>
          <a:xfrm>
            <a:off x="642937" y="1143000"/>
            <a:ext cx="7929562" cy="52308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125"/>
          <p:cNvPicPr preferRelativeResize="0"/>
          <p:nvPr/>
        </p:nvPicPr>
        <p:blipFill rotWithShape="1">
          <a:blip r:embed="rId3">
            <a:alphaModFix/>
          </a:blip>
          <a:srcRect b="0" l="0" r="0" t="0"/>
          <a:stretch/>
        </p:blipFill>
        <p:spPr>
          <a:xfrm>
            <a:off x="571500" y="428625"/>
            <a:ext cx="7993062" cy="592931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126"/>
          <p:cNvPicPr preferRelativeResize="0"/>
          <p:nvPr/>
        </p:nvPicPr>
        <p:blipFill rotWithShape="1">
          <a:blip r:embed="rId3">
            <a:alphaModFix/>
          </a:blip>
          <a:srcRect b="0" l="0" r="0" t="0"/>
          <a:stretch/>
        </p:blipFill>
        <p:spPr>
          <a:xfrm>
            <a:off x="714375" y="461962"/>
            <a:ext cx="7858125" cy="5895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27"/>
          <p:cNvPicPr preferRelativeResize="0"/>
          <p:nvPr/>
        </p:nvPicPr>
        <p:blipFill rotWithShape="1">
          <a:blip r:embed="rId3">
            <a:alphaModFix/>
          </a:blip>
          <a:srcRect b="0" l="0" r="0" t="0"/>
          <a:stretch/>
        </p:blipFill>
        <p:spPr>
          <a:xfrm>
            <a:off x="1144587" y="785812"/>
            <a:ext cx="6999287" cy="535781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28"/>
          <p:cNvPicPr preferRelativeResize="0"/>
          <p:nvPr/>
        </p:nvPicPr>
        <p:blipFill rotWithShape="1">
          <a:blip r:embed="rId3">
            <a:alphaModFix/>
          </a:blip>
          <a:srcRect b="0" l="0" r="0" t="0"/>
          <a:stretch/>
        </p:blipFill>
        <p:spPr>
          <a:xfrm>
            <a:off x="679450" y="785812"/>
            <a:ext cx="7821612" cy="5429250"/>
          </a:xfrm>
          <a:prstGeom prst="rect">
            <a:avLst/>
          </a:prstGeom>
          <a:noFill/>
          <a:ln>
            <a:noFill/>
          </a:ln>
        </p:spPr>
      </p:pic>
      <p:sp>
        <p:nvSpPr>
          <p:cNvPr id="747" name="Google Shape;747;p128"/>
          <p:cNvSpPr txBox="1"/>
          <p:nvPr/>
        </p:nvSpPr>
        <p:spPr>
          <a:xfrm>
            <a:off x="0" y="0"/>
            <a:ext cx="564356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7.2 Giải phương trình đại số</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129"/>
          <p:cNvPicPr preferRelativeResize="0"/>
          <p:nvPr/>
        </p:nvPicPr>
        <p:blipFill rotWithShape="1">
          <a:blip r:embed="rId3">
            <a:alphaModFix/>
          </a:blip>
          <a:srcRect b="0" l="0" r="0" t="0"/>
          <a:stretch/>
        </p:blipFill>
        <p:spPr>
          <a:xfrm>
            <a:off x="571500" y="571500"/>
            <a:ext cx="7942262" cy="57864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30"/>
          <p:cNvPicPr preferRelativeResize="0"/>
          <p:nvPr/>
        </p:nvPicPr>
        <p:blipFill rotWithShape="1">
          <a:blip r:embed="rId3">
            <a:alphaModFix/>
          </a:blip>
          <a:srcRect b="0" l="0" r="0" t="0"/>
          <a:stretch/>
        </p:blipFill>
        <p:spPr>
          <a:xfrm>
            <a:off x="642937" y="500062"/>
            <a:ext cx="7786687" cy="578643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31"/>
          <p:cNvPicPr preferRelativeResize="0"/>
          <p:nvPr/>
        </p:nvPicPr>
        <p:blipFill rotWithShape="1">
          <a:blip r:embed="rId3">
            <a:alphaModFix/>
          </a:blip>
          <a:srcRect b="0" l="0" r="0" t="0"/>
          <a:stretch/>
        </p:blipFill>
        <p:spPr>
          <a:xfrm>
            <a:off x="500062" y="500062"/>
            <a:ext cx="8072437" cy="585946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32"/>
          <p:cNvPicPr preferRelativeResize="0"/>
          <p:nvPr/>
        </p:nvPicPr>
        <p:blipFill rotWithShape="1">
          <a:blip r:embed="rId3">
            <a:alphaModFix/>
          </a:blip>
          <a:srcRect b="0" l="0" r="0" t="0"/>
          <a:stretch/>
        </p:blipFill>
        <p:spPr>
          <a:xfrm>
            <a:off x="571500" y="428625"/>
            <a:ext cx="8072437" cy="60007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3"/>
          <p:cNvSpPr txBox="1"/>
          <p:nvPr/>
        </p:nvSpPr>
        <p:spPr>
          <a:xfrm>
            <a:off x="0" y="0"/>
            <a:ext cx="58578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7.3 Giải phương trình đạo hàm riêng</a:t>
            </a:r>
            <a:endParaRPr/>
          </a:p>
        </p:txBody>
      </p:sp>
      <p:pic>
        <p:nvPicPr>
          <p:cNvPr id="773" name="Google Shape;773;p133"/>
          <p:cNvPicPr preferRelativeResize="0"/>
          <p:nvPr/>
        </p:nvPicPr>
        <p:blipFill rotWithShape="1">
          <a:blip r:embed="rId3">
            <a:alphaModFix/>
          </a:blip>
          <a:srcRect b="0" l="0" r="0" t="0"/>
          <a:stretch/>
        </p:blipFill>
        <p:spPr>
          <a:xfrm>
            <a:off x="527050" y="571500"/>
            <a:ext cx="8045450" cy="578643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134"/>
          <p:cNvPicPr preferRelativeResize="0"/>
          <p:nvPr/>
        </p:nvPicPr>
        <p:blipFill rotWithShape="1">
          <a:blip r:embed="rId3">
            <a:alphaModFix/>
          </a:blip>
          <a:srcRect b="0" l="0" r="0" t="0"/>
          <a:stretch/>
        </p:blipFill>
        <p:spPr>
          <a:xfrm>
            <a:off x="571500" y="500062"/>
            <a:ext cx="8001000" cy="59070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rotWithShape="1">
          <a:blip r:embed="rId3">
            <a:alphaModFix/>
          </a:blip>
          <a:srcRect b="0" l="0" r="0" t="0"/>
          <a:stretch/>
        </p:blipFill>
        <p:spPr>
          <a:xfrm>
            <a:off x="0" y="476250"/>
            <a:ext cx="9144000" cy="590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3">
            <a:alphaModFix/>
          </a:blip>
          <a:srcRect b="0" l="0" r="0" t="0"/>
          <a:stretch/>
        </p:blipFill>
        <p:spPr>
          <a:xfrm>
            <a:off x="0" y="476250"/>
            <a:ext cx="9144000" cy="590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nvSpPr>
        <p:spPr>
          <a:xfrm>
            <a:off x="4787900" y="908050"/>
            <a:ext cx="4098925" cy="523875"/>
          </a:xfrm>
          <a:prstGeom prst="rect">
            <a:avLst/>
          </a:prstGeom>
          <a:no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format (ñònh daïng) </a:t>
            </a:r>
            <a:endParaRPr/>
          </a:p>
        </p:txBody>
      </p:sp>
      <p:sp>
        <p:nvSpPr>
          <p:cNvPr id="191" name="Google Shape;191;p29"/>
          <p:cNvSpPr txBox="1"/>
          <p:nvPr/>
        </p:nvSpPr>
        <p:spPr>
          <a:xfrm>
            <a:off x="228600" y="549275"/>
            <a:ext cx="4343400" cy="6000750"/>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b=3/26;</a:t>
            </a:r>
            <a:endParaRPr/>
          </a:p>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format long;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0.11538461538462</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e;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1.1538e-001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bank;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0.12</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eng;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115.3846e-003</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hex;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3fbd89d89d89d89e</a:t>
            </a:r>
            <a:endParaRPr/>
          </a:p>
        </p:txBody>
      </p:sp>
      <p:sp>
        <p:nvSpPr>
          <p:cNvPr id="192" name="Google Shape;192;p29"/>
          <p:cNvSpPr txBox="1"/>
          <p:nvPr/>
        </p:nvSpPr>
        <p:spPr>
          <a:xfrm>
            <a:off x="4787900" y="1712912"/>
            <a:ext cx="4248150" cy="4524375"/>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format +;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rat;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3/26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0.1154</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long eng;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115.384615384615e-003</a:t>
            </a:r>
            <a:endParaRPr/>
          </a:p>
        </p:txBody>
      </p:sp>
      <p:sp>
        <p:nvSpPr>
          <p:cNvPr id="193" name="Google Shape;193;p29"/>
          <p:cNvSpPr txBox="1"/>
          <p:nvPr/>
        </p:nvSpPr>
        <p:spPr>
          <a:xfrm>
            <a:off x="0" y="0"/>
            <a:ext cx="47879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1" i="0" lang="en-US" sz="2400" u="none">
                <a:solidFill>
                  <a:srgbClr val="FF0000"/>
                </a:solidFill>
                <a:latin typeface="Arial"/>
                <a:ea typeface="Arial"/>
                <a:cs typeface="Arial"/>
                <a:sym typeface="Arial"/>
              </a:rPr>
              <a:t>2.8 Dạng hiển thị số</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0" y="87312"/>
            <a:ext cx="9144000" cy="522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2.9 Các lệnh thường dùng</a:t>
            </a:r>
            <a:endParaRPr/>
          </a:p>
        </p:txBody>
      </p:sp>
      <p:sp>
        <p:nvSpPr>
          <p:cNvPr id="199" name="Google Shape;199;p30"/>
          <p:cNvSpPr txBox="1"/>
          <p:nvPr/>
        </p:nvSpPr>
        <p:spPr>
          <a:xfrm>
            <a:off x="0" y="620712"/>
            <a:ext cx="9144000" cy="58483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clc</a:t>
            </a:r>
            <a:r>
              <a:rPr b="0" i="0" lang="en-US" sz="3200" u="none">
                <a:solidFill>
                  <a:schemeClr val="dk1"/>
                </a:solidFill>
                <a:latin typeface="Arial"/>
                <a:ea typeface="Arial"/>
                <a:cs typeface="Arial"/>
                <a:sym typeface="Arial"/>
              </a:rPr>
              <a:t>: xóa (lau) cửa sổ lệnh. Mang tính chất hình thức, giá trị các biến vẫn tồn tại.</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clear</a:t>
            </a:r>
            <a:r>
              <a:rPr b="1" i="0" lang="en-US" sz="3200" u="none">
                <a:solidFill>
                  <a:schemeClr val="dk1"/>
                </a:solidFill>
                <a:latin typeface="Arial"/>
                <a:ea typeface="Arial"/>
                <a:cs typeface="Arial"/>
                <a:sym typeface="Arial"/>
              </a:rPr>
              <a:t>:</a:t>
            </a:r>
            <a:r>
              <a:rPr b="0" i="0" lang="en-US" sz="3200" u="none">
                <a:solidFill>
                  <a:schemeClr val="dk1"/>
                </a:solidFill>
                <a:latin typeface="Arial"/>
                <a:ea typeface="Arial"/>
                <a:cs typeface="Arial"/>
                <a:sym typeface="Arial"/>
              </a:rPr>
              <a:t> giải phóng bộ nhớ biến rra khỏi bộ nhớ. Xóa workspace</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clear var1 var2</a:t>
            </a:r>
            <a:r>
              <a:rPr b="0" i="0" lang="en-US" sz="3200" u="none">
                <a:solidFill>
                  <a:schemeClr val="dk1"/>
                </a:solidFill>
                <a:latin typeface="Arial"/>
                <a:ea typeface="Arial"/>
                <a:cs typeface="Arial"/>
                <a:sym typeface="Arial"/>
              </a:rPr>
              <a:t>: giải phóng các biến var1 và var2 ra khỏi bộ nhớ.</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nvSpPr>
        <p:spPr>
          <a:xfrm>
            <a:off x="-3175" y="333375"/>
            <a:ext cx="9144000" cy="60007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exist(‘name’) </a:t>
            </a:r>
            <a:r>
              <a:rPr b="0" i="0" lang="en-US" sz="3200" u="none">
                <a:solidFill>
                  <a:schemeClr val="dk1"/>
                </a:solidFill>
                <a:latin typeface="Arial"/>
                <a:ea typeface="Arial"/>
                <a:cs typeface="Arial"/>
                <a:sym typeface="Arial"/>
              </a:rPr>
              <a:t>hỏi Matlab xem có tồn tại tập tin hay biến đã được thành lập có tên là name chưa</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quit</a:t>
            </a:r>
            <a:r>
              <a:rPr b="0" i="0" lang="en-US" sz="3200" u="none">
                <a:solidFill>
                  <a:schemeClr val="dk1"/>
                </a:solidFill>
                <a:latin typeface="Arial"/>
                <a:ea typeface="Arial"/>
                <a:cs typeface="Arial"/>
                <a:sym typeface="Arial"/>
              </a:rPr>
              <a:t>: thoát khỏi khung chương trình Matlab</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who</a:t>
            </a:r>
            <a:r>
              <a:rPr b="0" i="0" lang="en-US" sz="3200" u="none">
                <a:solidFill>
                  <a:schemeClr val="dk1"/>
                </a:solidFill>
                <a:latin typeface="Arial"/>
                <a:ea typeface="Arial"/>
                <a:cs typeface="Arial"/>
                <a:sym typeface="Arial"/>
              </a:rPr>
              <a:t>: liệt kê các biến hiện hành có trong bộ nhớ.</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nvSpPr>
        <p:spPr>
          <a:xfrm>
            <a:off x="0" y="-3175"/>
            <a:ext cx="9144000" cy="7480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whos</a:t>
            </a:r>
            <a:r>
              <a:rPr b="0" i="0" lang="en-US" sz="3200" u="none">
                <a:solidFill>
                  <a:schemeClr val="dk1"/>
                </a:solidFill>
                <a:latin typeface="Arial"/>
                <a:ea typeface="Arial"/>
                <a:cs typeface="Arial"/>
                <a:sym typeface="Arial"/>
              </a:rPr>
              <a:t>: liệt kê các biến hiện hành và kích thước của chúng trong bộ nhớ và chỉ rỏ phần ảo của chúng nếu có.</a:t>
            </a:r>
            <a:endParaRPr/>
          </a:p>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a:t>
            </a:r>
            <a:r>
              <a:rPr b="1" i="0" lang="en-US" sz="3200" u="none">
                <a:solidFill>
                  <a:schemeClr val="dk1"/>
                </a:solidFill>
                <a:latin typeface="Arial"/>
                <a:ea typeface="Arial"/>
                <a:cs typeface="Arial"/>
                <a:sym typeface="Arial"/>
              </a:rPr>
              <a:t> </a:t>
            </a:r>
            <a:r>
              <a:rPr b="1" i="0" lang="en-US" sz="3200" u="none">
                <a:solidFill>
                  <a:srgbClr val="FF0000"/>
                </a:solidFill>
                <a:latin typeface="Arial"/>
                <a:ea typeface="Arial"/>
                <a:cs typeface="Arial"/>
                <a:sym typeface="Arial"/>
              </a:rPr>
              <a:t>dấu chấm phẩy</a:t>
            </a:r>
            <a:r>
              <a:rPr b="0" i="0" lang="en-US" sz="3200" u="none">
                <a:solidFill>
                  <a:schemeClr val="dk1"/>
                </a:solidFill>
                <a:latin typeface="Arial"/>
                <a:ea typeface="Arial"/>
                <a:cs typeface="Arial"/>
                <a:sym typeface="Arial"/>
              </a:rPr>
              <a:t> ở cuối dòng lệnh ngăn không cho Matlab hiển thị các kết quả ra cửa sổ lệnh.</a:t>
            </a:r>
            <a:endParaRPr/>
          </a:p>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ba chấm</a:t>
            </a:r>
            <a:r>
              <a:rPr b="1" i="0" lang="en-US" sz="3200" u="none">
                <a:solidFill>
                  <a:schemeClr val="dk1"/>
                </a:solidFill>
                <a:latin typeface="Arial"/>
                <a:ea typeface="Arial"/>
                <a:cs typeface="Arial"/>
                <a:sym typeface="Arial"/>
              </a:rPr>
              <a:t> </a:t>
            </a:r>
            <a:r>
              <a:rPr b="0" i="0" lang="en-US" sz="3200" u="none">
                <a:solidFill>
                  <a:schemeClr val="dk1"/>
                </a:solidFill>
                <a:latin typeface="Arial"/>
                <a:ea typeface="Arial"/>
                <a:cs typeface="Arial"/>
                <a:sym typeface="Arial"/>
              </a:rPr>
              <a:t>liên tục, khi dòng lệnh quá dài cần xuống dòng, dấu ba chấm … ở cuối dòng lệnh báo cho Matlab biết còn tiếp tục ở dòng tiếp theo.</a:t>
            </a:r>
            <a:endParaRPr/>
          </a:p>
          <a:p>
            <a:pPr indent="0" lvl="0" marL="0" marR="0" rtl="0" algn="l">
              <a:lnSpc>
                <a:spcPct val="100000"/>
              </a:lnSpc>
              <a:spcBef>
                <a:spcPts val="0"/>
              </a:spcBef>
              <a:spcAft>
                <a:spcPts val="0"/>
              </a:spcAft>
              <a:buNone/>
            </a:pPr>
            <a:r>
              <a:t/>
            </a:r>
            <a:endParaRPr b="0" i="0" sz="3200" u="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nvSpPr>
        <p:spPr>
          <a:xfrm>
            <a:off x="0" y="260350"/>
            <a:ext cx="9144000" cy="58483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phẩy</a:t>
            </a:r>
            <a:r>
              <a:rPr b="1" i="0" lang="en-US" sz="3200" u="none">
                <a:solidFill>
                  <a:schemeClr val="dk1"/>
                </a:solidFill>
                <a:latin typeface="Arial"/>
                <a:ea typeface="Arial"/>
                <a:cs typeface="Arial"/>
                <a:sym typeface="Arial"/>
              </a:rPr>
              <a:t> </a:t>
            </a:r>
            <a:r>
              <a:rPr b="0" i="0" lang="en-US" sz="3200" u="none">
                <a:solidFill>
                  <a:schemeClr val="dk1"/>
                </a:solidFill>
                <a:latin typeface="Arial"/>
                <a:ea typeface="Arial"/>
                <a:cs typeface="Arial"/>
                <a:sym typeface="Arial"/>
              </a:rPr>
              <a:t>ngăn cách các phần tử trong mảng</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hai chấm</a:t>
            </a:r>
            <a:r>
              <a:rPr b="0" i="0" lang="en-US" sz="3200" u="none">
                <a:solidFill>
                  <a:schemeClr val="dk1"/>
                </a:solidFill>
                <a:latin typeface="Arial"/>
                <a:ea typeface="Arial"/>
                <a:cs typeface="Arial"/>
                <a:sym typeface="Arial"/>
              </a:rPr>
              <a:t> được dùng để phát sinh một mảng có các phần tử cách đều nhau.</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phần trăm</a:t>
            </a:r>
            <a:r>
              <a:rPr b="0" i="0" lang="en-US" sz="3200" u="none">
                <a:solidFill>
                  <a:schemeClr val="dk1"/>
                </a:solidFill>
                <a:latin typeface="Arial"/>
                <a:ea typeface="Arial"/>
                <a:cs typeface="Arial"/>
                <a:sym typeface="Arial"/>
              </a:rPr>
              <a:t> Matlab xem như những gì sau dấu là lời bình, lời chú thích cho lệnh. Thường dùng khi viết chương trình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3. Sử dụng file .M và lập trình </a:t>
            </a:r>
            <a:endParaRPr/>
          </a:p>
        </p:txBody>
      </p:sp>
      <p:sp>
        <p:nvSpPr>
          <p:cNvPr id="220" name="Google Shape;220;p34"/>
          <p:cNvSpPr txBox="1"/>
          <p:nvPr/>
        </p:nvSpPr>
        <p:spPr>
          <a:xfrm>
            <a:off x="0" y="714375"/>
            <a:ext cx="9144000" cy="532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Ở chương hai chúng  ta  đã  sử  dụng  cửa  sổ  lệnh  để  thực  hiện  các  phép  tính  toán bằng cách tính toán trực tiếp trên cửa sổ  lệnh, nhưng  để  giải  quyết các vấn đề  phức tạp thì ta phải sử dụng các file được lập trình. </a:t>
            </a:r>
            <a:r>
              <a:rPr b="1" i="0" lang="en-US" sz="3400" u="none">
                <a:solidFill>
                  <a:srgbClr val="FF0000"/>
                </a:solidFill>
                <a:latin typeface="Arial"/>
                <a:ea typeface="Arial"/>
                <a:cs typeface="Arial"/>
                <a:sym typeface="Arial"/>
              </a:rPr>
              <a:t>Các file được lập trình của Matlab được gọi là các M - file ( các file này có đuôi là  : .m), </a:t>
            </a:r>
            <a:r>
              <a:rPr b="0" i="0" lang="en-US" sz="3400" u="none">
                <a:solidFill>
                  <a:schemeClr val="dk1"/>
                </a:solidFill>
                <a:latin typeface="Arial"/>
                <a:ea typeface="Arial"/>
                <a:cs typeface="Arial"/>
                <a:sym typeface="Arial"/>
              </a:rPr>
              <a:t>do đó trong toàn bộ giáo trình  các file được lập trình sẽ gọi là M-file.</a:t>
            </a:r>
            <a:endParaRPr/>
          </a:p>
          <a:p>
            <a:pPr indent="0" lvl="0" marL="0" marR="0" rtl="0" algn="l">
              <a:lnSpc>
                <a:spcPct val="100000"/>
              </a:lnSpc>
              <a:spcBef>
                <a:spcPts val="0"/>
              </a:spcBef>
              <a:spcAft>
                <a:spcPts val="0"/>
              </a:spcAft>
              <a:buNone/>
            </a:pPr>
            <a:r>
              <a:t/>
            </a:r>
            <a:endParaRPr b="0" i="0" sz="3400" u="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nvSpPr>
        <p:spPr>
          <a:xfrm>
            <a:off x="0" y="-26987"/>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1. Giao diện của Matlab</a:t>
            </a:r>
            <a:endParaRPr/>
          </a:p>
        </p:txBody>
      </p:sp>
      <p:pic>
        <p:nvPicPr>
          <p:cNvPr id="129" name="Google Shape;129;p17"/>
          <p:cNvPicPr preferRelativeResize="0"/>
          <p:nvPr/>
        </p:nvPicPr>
        <p:blipFill rotWithShape="1">
          <a:blip r:embed="rId3">
            <a:alphaModFix/>
          </a:blip>
          <a:srcRect b="0" l="0" r="0" t="0"/>
          <a:stretch/>
        </p:blipFill>
        <p:spPr>
          <a:xfrm>
            <a:off x="0" y="557212"/>
            <a:ext cx="9144000" cy="6283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nvSpPr>
        <p:spPr>
          <a:xfrm>
            <a:off x="0" y="539750"/>
            <a:ext cx="9144000" cy="4278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Arial"/>
              <a:buNone/>
            </a:pPr>
            <a:r>
              <a:rPr b="1" i="0" lang="en-US" sz="3400" u="none">
                <a:solidFill>
                  <a:schemeClr val="dk1"/>
                </a:solidFill>
                <a:latin typeface="Arial"/>
                <a:ea typeface="Arial"/>
                <a:cs typeface="Arial"/>
                <a:sym typeface="Arial"/>
              </a:rPr>
              <a:t>3.1 Cách tạo M-file</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Có 2 cách để khởi động một chương trình biên soạn M-file: </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Cách 1 : </a:t>
            </a:r>
            <a:r>
              <a:rPr b="0" i="0" lang="en-US" sz="3400" u="none">
                <a:solidFill>
                  <a:schemeClr val="dk1"/>
                </a:solidFill>
                <a:latin typeface="Arial"/>
                <a:ea typeface="Arial"/>
                <a:cs typeface="Arial"/>
                <a:sym typeface="Arial"/>
              </a:rPr>
              <a:t>từ cửa sổ lệnh (command windows),  gõ  edit.</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Cách 2 : </a:t>
            </a:r>
            <a:r>
              <a:rPr b="0" i="0" lang="en-US" sz="3400" u="none">
                <a:solidFill>
                  <a:schemeClr val="dk1"/>
                </a:solidFill>
                <a:latin typeface="Arial"/>
                <a:ea typeface="Arial"/>
                <a:cs typeface="Arial"/>
                <a:sym typeface="Arial"/>
              </a:rPr>
              <a:t>Vào menu file, chọn New .</a:t>
            </a:r>
            <a:endParaRPr/>
          </a:p>
          <a:p>
            <a:pPr indent="0" lvl="0" marL="0" marR="0"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Khi đó, chương trình sẽ hiển thị một cửa sổ trắng để chúng ta soạn thảo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6"/>
          <p:cNvPicPr preferRelativeResize="0"/>
          <p:nvPr/>
        </p:nvPicPr>
        <p:blipFill rotWithShape="1">
          <a:blip r:embed="rId3">
            <a:alphaModFix/>
          </a:blip>
          <a:srcRect b="0" l="0" r="0" t="0"/>
          <a:stretch/>
        </p:blipFill>
        <p:spPr>
          <a:xfrm>
            <a:off x="0" y="0"/>
            <a:ext cx="7786687" cy="2643187"/>
          </a:xfrm>
          <a:prstGeom prst="rect">
            <a:avLst/>
          </a:prstGeom>
          <a:noFill/>
          <a:ln>
            <a:noFill/>
          </a:ln>
        </p:spPr>
      </p:pic>
      <p:sp>
        <p:nvSpPr>
          <p:cNvPr id="231" name="Google Shape;231;p36"/>
          <p:cNvSpPr txBox="1"/>
          <p:nvPr/>
        </p:nvSpPr>
        <p:spPr>
          <a:xfrm>
            <a:off x="0" y="2611437"/>
            <a:ext cx="9144000" cy="4032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Sau  khi  soạn  thảo  xong  M-file,  chúng  ta  nhấn  :  </a:t>
            </a:r>
            <a:r>
              <a:rPr b="1" i="0" lang="en-US" sz="3200" u="none">
                <a:solidFill>
                  <a:srgbClr val="FF0000"/>
                </a:solidFill>
                <a:latin typeface="Arial"/>
                <a:ea typeface="Arial"/>
                <a:cs typeface="Arial"/>
                <a:sym typeface="Arial"/>
              </a:rPr>
              <a:t>Ctrl  +  S  hoặc  File/Save  để  lưu file  chương  trình</a:t>
            </a:r>
            <a:r>
              <a:rPr b="0" i="0" lang="en-US" sz="3200" u="none">
                <a:solidFill>
                  <a:schemeClr val="dk1"/>
                </a:solidFill>
                <a:latin typeface="Arial"/>
                <a:ea typeface="Arial"/>
                <a:cs typeface="Arial"/>
                <a:sym typeface="Arial"/>
              </a:rPr>
              <a:t>.  Khi  đặt  tên  file  chương  trình  phải  đúng  theo  quy  định  của Matlab.  Cụ  thể,  tên  file  phải  được  bắt  đầu  bằng  chữ,  sau  đó  có  thể  sử  dụng  số, và được dùng dấu gạnh ngang dưới để phân biệt, ví dụ tên file   : baitap_21.m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nvSpPr>
        <p:spPr>
          <a:xfrm>
            <a:off x="0" y="539750"/>
            <a:ext cx="9144000" cy="4032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Để chay chương trình, có thể sử dụng một trong 2 cách sau :</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Cách  1  :  </a:t>
            </a:r>
            <a:r>
              <a:rPr b="0" i="0" lang="en-US" sz="3200" u="none">
                <a:solidFill>
                  <a:schemeClr val="dk1"/>
                </a:solidFill>
                <a:latin typeface="Arial"/>
                <a:ea typeface="Arial"/>
                <a:cs typeface="Arial"/>
                <a:sym typeface="Arial"/>
              </a:rPr>
              <a:t>Trong  môi  trường  soạn  thảo  M-file,  chúng  ta  vào  menu  </a:t>
            </a:r>
            <a:r>
              <a:rPr b="1" i="0" lang="en-US" sz="3200" u="none">
                <a:solidFill>
                  <a:srgbClr val="FF0000"/>
                </a:solidFill>
                <a:latin typeface="Arial"/>
                <a:ea typeface="Arial"/>
                <a:cs typeface="Arial"/>
                <a:sym typeface="Arial"/>
              </a:rPr>
              <a:t>debug/  Run</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hoặc nhấn phím tắt F5.</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Cách  2  :  </a:t>
            </a:r>
            <a:r>
              <a:rPr b="0" i="0" lang="en-US" sz="3200" u="none">
                <a:solidFill>
                  <a:schemeClr val="dk1"/>
                </a:solidFill>
                <a:latin typeface="Arial"/>
                <a:ea typeface="Arial"/>
                <a:cs typeface="Arial"/>
                <a:sym typeface="Arial"/>
              </a:rPr>
              <a:t>Trong  cửa  sổ  lệnh  command  window,  chúng  ta  </a:t>
            </a:r>
            <a:r>
              <a:rPr b="1" i="0" lang="en-US" sz="3200" u="none">
                <a:solidFill>
                  <a:srgbClr val="FF0000"/>
                </a:solidFill>
                <a:latin typeface="Arial"/>
                <a:ea typeface="Arial"/>
                <a:cs typeface="Arial"/>
                <a:sym typeface="Arial"/>
              </a:rPr>
              <a:t>nhập  vào  đúng  tên</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M-file đã được lưu</a:t>
            </a:r>
            <a:r>
              <a:rPr b="0" i="0" lang="en-US" sz="3200" u="none">
                <a:solidFill>
                  <a:schemeClr val="dk1"/>
                </a:solidFill>
                <a:latin typeface="Arial"/>
                <a:ea typeface="Arial"/>
                <a:cs typeface="Arial"/>
                <a:sym typeface="Arial"/>
              </a:rPr>
              <a:t>, sau đó nhấn Enter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nvSpPr>
        <p:spPr>
          <a:xfrm>
            <a:off x="0" y="714375"/>
            <a:ext cx="9144000" cy="4524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Nếu  chương  trình  </a:t>
            </a:r>
            <a:r>
              <a:rPr b="1" i="0" lang="en-US" sz="3200" u="none">
                <a:solidFill>
                  <a:srgbClr val="FF0000"/>
                </a:solidFill>
                <a:latin typeface="Arial"/>
                <a:ea typeface="Arial"/>
                <a:cs typeface="Arial"/>
                <a:sym typeface="Arial"/>
              </a:rPr>
              <a:t>được  lập  trình  đúng</a:t>
            </a:r>
            <a:r>
              <a:rPr b="0" i="0" lang="en-US" sz="3200" u="none">
                <a:solidFill>
                  <a:schemeClr val="dk1"/>
                </a:solidFill>
                <a:latin typeface="Arial"/>
                <a:ea typeface="Arial"/>
                <a:cs typeface="Arial"/>
                <a:sym typeface="Arial"/>
              </a:rPr>
              <a:t>,  sau  khi  chạy  chương  trình,  người  sử</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dụng </a:t>
            </a:r>
            <a:r>
              <a:rPr b="1" i="0" lang="en-US" sz="3200" u="none">
                <a:solidFill>
                  <a:srgbClr val="FF0000"/>
                </a:solidFill>
                <a:latin typeface="Arial"/>
                <a:ea typeface="Arial"/>
                <a:cs typeface="Arial"/>
                <a:sym typeface="Arial"/>
              </a:rPr>
              <a:t>chuyển ra cửa sổ lệnh để xem kết quả</a:t>
            </a:r>
            <a:r>
              <a:rPr b="0" i="0" lang="en-US" sz="32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Còn  ngược  lại,  chương  trình  sẽ  báo  lỗi  ,Matlab  phát  ra  </a:t>
            </a:r>
            <a:r>
              <a:rPr b="1" i="0" lang="en-US" sz="3200" u="none">
                <a:solidFill>
                  <a:srgbClr val="FF0000"/>
                </a:solidFill>
                <a:latin typeface="Arial"/>
                <a:ea typeface="Arial"/>
                <a:cs typeface="Arial"/>
                <a:sym typeface="Arial"/>
              </a:rPr>
              <a:t>1  tiếng  bip  báo  hiệu</a:t>
            </a:r>
            <a:r>
              <a:rPr b="0" i="0" lang="en-US" sz="32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đồng  thời  chương  trình  sẽ  tự  </a:t>
            </a:r>
            <a:r>
              <a:rPr b="1" i="0" lang="en-US" sz="3200" u="none">
                <a:solidFill>
                  <a:srgbClr val="FF0000"/>
                </a:solidFill>
                <a:latin typeface="Arial"/>
                <a:ea typeface="Arial"/>
                <a:cs typeface="Arial"/>
                <a:sym typeface="Arial"/>
              </a:rPr>
              <a:t>chuyển  sang  cửa  sổ  lệnh,  thông  báo  cho  người  lập</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trình vị trí bị lỗi .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9"/>
          <p:cNvPicPr preferRelativeResize="0"/>
          <p:nvPr/>
        </p:nvPicPr>
        <p:blipFill rotWithShape="1">
          <a:blip r:embed="rId3">
            <a:alphaModFix/>
          </a:blip>
          <a:srcRect b="0" l="0" r="0" t="0"/>
          <a:stretch/>
        </p:blipFill>
        <p:spPr>
          <a:xfrm>
            <a:off x="71437" y="214312"/>
            <a:ext cx="8961437" cy="628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rotWithShape="1">
          <a:blip r:embed="rId3">
            <a:alphaModFix/>
          </a:blip>
          <a:srcRect b="0" l="0" r="0" t="0"/>
          <a:stretch/>
        </p:blipFill>
        <p:spPr>
          <a:xfrm>
            <a:off x="209550" y="357187"/>
            <a:ext cx="8720137" cy="4786312"/>
          </a:xfrm>
          <a:prstGeom prst="rect">
            <a:avLst/>
          </a:prstGeom>
          <a:noFill/>
          <a:ln>
            <a:noFill/>
          </a:ln>
        </p:spPr>
      </p:pic>
      <p:sp>
        <p:nvSpPr>
          <p:cNvPr id="252" name="Google Shape;252;p40"/>
          <p:cNvSpPr txBox="1"/>
          <p:nvPr/>
        </p:nvSpPr>
        <p:spPr>
          <a:xfrm>
            <a:off x="0" y="5354637"/>
            <a:ext cx="9144000" cy="138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Ghi chú :  Cú pháp : clear hoặc clear all sẽ xóa toàn bộ các biến đang được sử dụng trong  matlab, giúp chương trình chạy đúng.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0" t="0"/>
          <a:stretch/>
        </p:blipFill>
        <p:spPr>
          <a:xfrm>
            <a:off x="285750" y="530225"/>
            <a:ext cx="8572500" cy="5684837"/>
          </a:xfrm>
          <a:prstGeom prst="rect">
            <a:avLst/>
          </a:prstGeom>
          <a:noFill/>
          <a:ln>
            <a:noFill/>
          </a:ln>
        </p:spPr>
      </p:pic>
      <p:sp>
        <p:nvSpPr>
          <p:cNvPr id="258" name="Google Shape;258;p41"/>
          <p:cNvSpPr txBox="1"/>
          <p:nvPr/>
        </p:nvSpPr>
        <p:spPr>
          <a:xfrm>
            <a:off x="0" y="0"/>
            <a:ext cx="1928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Ví dụ:</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2"/>
          <p:cNvPicPr preferRelativeResize="0"/>
          <p:nvPr/>
        </p:nvPicPr>
        <p:blipFill rotWithShape="1">
          <a:blip r:embed="rId3">
            <a:alphaModFix/>
          </a:blip>
          <a:srcRect b="0" l="0" r="0" t="0"/>
          <a:stretch/>
        </p:blipFill>
        <p:spPr>
          <a:xfrm>
            <a:off x="357187" y="269875"/>
            <a:ext cx="8501062" cy="630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3"/>
          <p:cNvPicPr preferRelativeResize="0"/>
          <p:nvPr/>
        </p:nvPicPr>
        <p:blipFill rotWithShape="1">
          <a:blip r:embed="rId3">
            <a:alphaModFix/>
          </a:blip>
          <a:srcRect b="0" l="0" r="0" t="0"/>
          <a:stretch/>
        </p:blipFill>
        <p:spPr>
          <a:xfrm>
            <a:off x="2500312" y="285750"/>
            <a:ext cx="4357687" cy="63357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4"/>
          <p:cNvPicPr preferRelativeResize="0"/>
          <p:nvPr/>
        </p:nvPicPr>
        <p:blipFill rotWithShape="1">
          <a:blip r:embed="rId3">
            <a:alphaModFix/>
          </a:blip>
          <a:srcRect b="0" l="0" r="0" t="0"/>
          <a:stretch/>
        </p:blipFill>
        <p:spPr>
          <a:xfrm>
            <a:off x="357187" y="204787"/>
            <a:ext cx="8429625" cy="63865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b="0" l="0" r="0" t="0"/>
          <a:stretch/>
        </p:blipFill>
        <p:spPr>
          <a:xfrm>
            <a:off x="0" y="476250"/>
            <a:ext cx="9144000" cy="5832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3">
            <a:alphaModFix/>
          </a:blip>
          <a:srcRect b="0" l="0" r="0" t="0"/>
          <a:stretch/>
        </p:blipFill>
        <p:spPr>
          <a:xfrm>
            <a:off x="1285875" y="130175"/>
            <a:ext cx="6572250" cy="6584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b="0" l="0" r="0" t="0"/>
          <a:stretch/>
        </p:blipFill>
        <p:spPr>
          <a:xfrm>
            <a:off x="285750" y="136525"/>
            <a:ext cx="8643937" cy="657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7"/>
          <p:cNvPicPr preferRelativeResize="0"/>
          <p:nvPr/>
        </p:nvPicPr>
        <p:blipFill rotWithShape="1">
          <a:blip r:embed="rId3">
            <a:alphaModFix/>
          </a:blip>
          <a:srcRect b="0" l="0" r="0" t="0"/>
          <a:stretch/>
        </p:blipFill>
        <p:spPr>
          <a:xfrm>
            <a:off x="142875" y="642937"/>
            <a:ext cx="8858250" cy="5643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8"/>
          <p:cNvPicPr preferRelativeResize="0"/>
          <p:nvPr/>
        </p:nvPicPr>
        <p:blipFill rotWithShape="1">
          <a:blip r:embed="rId3">
            <a:alphaModFix/>
          </a:blip>
          <a:srcRect b="0" l="0" r="0" t="0"/>
          <a:stretch/>
        </p:blipFill>
        <p:spPr>
          <a:xfrm>
            <a:off x="71437" y="642937"/>
            <a:ext cx="8929687" cy="55006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9"/>
          <p:cNvPicPr preferRelativeResize="0"/>
          <p:nvPr/>
        </p:nvPicPr>
        <p:blipFill rotWithShape="1">
          <a:blip r:embed="rId3">
            <a:alphaModFix/>
          </a:blip>
          <a:srcRect b="0" l="0" r="0" t="0"/>
          <a:stretch/>
        </p:blipFill>
        <p:spPr>
          <a:xfrm>
            <a:off x="0" y="642937"/>
            <a:ext cx="4929187" cy="6072187"/>
          </a:xfrm>
          <a:prstGeom prst="rect">
            <a:avLst/>
          </a:prstGeom>
          <a:noFill/>
          <a:ln>
            <a:noFill/>
          </a:ln>
        </p:spPr>
      </p:pic>
      <p:sp>
        <p:nvSpPr>
          <p:cNvPr id="299" name="Google Shape;299;p49"/>
          <p:cNvSpPr txBox="1"/>
          <p:nvPr/>
        </p:nvSpPr>
        <p:spPr>
          <a:xfrm>
            <a:off x="0" y="0"/>
            <a:ext cx="5357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Ví dụ cho vòng lặp for</a:t>
            </a:r>
            <a:endParaRPr/>
          </a:p>
        </p:txBody>
      </p:sp>
      <p:pic>
        <p:nvPicPr>
          <p:cNvPr id="300" name="Google Shape;300;p49"/>
          <p:cNvPicPr preferRelativeResize="0"/>
          <p:nvPr/>
        </p:nvPicPr>
        <p:blipFill rotWithShape="1">
          <a:blip r:embed="rId4">
            <a:alphaModFix/>
          </a:blip>
          <a:srcRect b="0" l="0" r="0" t="0"/>
          <a:stretch/>
        </p:blipFill>
        <p:spPr>
          <a:xfrm>
            <a:off x="4929187" y="46037"/>
            <a:ext cx="4214812" cy="6740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0"/>
          <p:cNvPicPr preferRelativeResize="0"/>
          <p:nvPr/>
        </p:nvPicPr>
        <p:blipFill rotWithShape="1">
          <a:blip r:embed="rId3">
            <a:alphaModFix/>
          </a:blip>
          <a:srcRect b="0" l="0" r="0" t="0"/>
          <a:stretch/>
        </p:blipFill>
        <p:spPr>
          <a:xfrm>
            <a:off x="0" y="71437"/>
            <a:ext cx="9144000" cy="65008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1"/>
          <p:cNvPicPr preferRelativeResize="0"/>
          <p:nvPr/>
        </p:nvPicPr>
        <p:blipFill rotWithShape="1">
          <a:blip r:embed="rId3">
            <a:alphaModFix/>
          </a:blip>
          <a:srcRect b="0" l="0" r="0" t="0"/>
          <a:stretch/>
        </p:blipFill>
        <p:spPr>
          <a:xfrm>
            <a:off x="642937" y="285750"/>
            <a:ext cx="7804150" cy="62150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2"/>
          <p:cNvPicPr preferRelativeResize="0"/>
          <p:nvPr/>
        </p:nvPicPr>
        <p:blipFill rotWithShape="1">
          <a:blip r:embed="rId3">
            <a:alphaModFix/>
          </a:blip>
          <a:srcRect b="0" l="0" r="0" t="0"/>
          <a:stretch/>
        </p:blipFill>
        <p:spPr>
          <a:xfrm>
            <a:off x="0" y="71437"/>
            <a:ext cx="9144000" cy="66436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3"/>
          <p:cNvPicPr preferRelativeResize="0"/>
          <p:nvPr/>
        </p:nvPicPr>
        <p:blipFill rotWithShape="1">
          <a:blip r:embed="rId3">
            <a:alphaModFix/>
          </a:blip>
          <a:srcRect b="0" l="0" r="0" t="0"/>
          <a:stretch/>
        </p:blipFill>
        <p:spPr>
          <a:xfrm>
            <a:off x="0" y="142875"/>
            <a:ext cx="9144000" cy="657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nvSpPr>
        <p:spPr>
          <a:xfrm>
            <a:off x="142875" y="0"/>
            <a:ext cx="7215187"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3.4 Hàm trong Matlab (function)</a:t>
            </a:r>
            <a:endParaRPr/>
          </a:p>
        </p:txBody>
      </p:sp>
      <p:pic>
        <p:nvPicPr>
          <p:cNvPr id="326" name="Google Shape;326;p54"/>
          <p:cNvPicPr preferRelativeResize="0"/>
          <p:nvPr/>
        </p:nvPicPr>
        <p:blipFill rotWithShape="1">
          <a:blip r:embed="rId3">
            <a:alphaModFix/>
          </a:blip>
          <a:srcRect b="0" l="0" r="0" t="0"/>
          <a:stretch/>
        </p:blipFill>
        <p:spPr>
          <a:xfrm>
            <a:off x="285750" y="714375"/>
            <a:ext cx="8501062" cy="58816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b="0" l="0" r="0" t="0"/>
          <a:stretch/>
        </p:blipFill>
        <p:spPr>
          <a:xfrm>
            <a:off x="0" y="476250"/>
            <a:ext cx="9144000" cy="597693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5"/>
          <p:cNvPicPr preferRelativeResize="0"/>
          <p:nvPr/>
        </p:nvPicPr>
        <p:blipFill rotWithShape="1">
          <a:blip r:embed="rId3">
            <a:alphaModFix/>
          </a:blip>
          <a:srcRect b="0" l="0" r="0" t="0"/>
          <a:stretch/>
        </p:blipFill>
        <p:spPr>
          <a:xfrm>
            <a:off x="1000125" y="558800"/>
            <a:ext cx="7143750" cy="5727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6"/>
          <p:cNvPicPr preferRelativeResize="0"/>
          <p:nvPr/>
        </p:nvPicPr>
        <p:blipFill rotWithShape="1">
          <a:blip r:embed="rId3">
            <a:alphaModFix/>
          </a:blip>
          <a:srcRect b="0" l="0" r="0" t="0"/>
          <a:stretch/>
        </p:blipFill>
        <p:spPr>
          <a:xfrm>
            <a:off x="642937" y="500062"/>
            <a:ext cx="7974012" cy="5857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nvSpPr>
        <p:spPr>
          <a:xfrm>
            <a:off x="0" y="-26987"/>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4. Ma trận trong Matlab</a:t>
            </a:r>
            <a:endParaRPr/>
          </a:p>
        </p:txBody>
      </p:sp>
      <p:pic>
        <p:nvPicPr>
          <p:cNvPr id="342" name="Google Shape;342;p57"/>
          <p:cNvPicPr preferRelativeResize="0"/>
          <p:nvPr/>
        </p:nvPicPr>
        <p:blipFill rotWithShape="1">
          <a:blip r:embed="rId3">
            <a:alphaModFix/>
          </a:blip>
          <a:srcRect b="0" l="0" r="0" t="0"/>
          <a:stretch/>
        </p:blipFill>
        <p:spPr>
          <a:xfrm>
            <a:off x="0" y="584200"/>
            <a:ext cx="9144000" cy="5797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8"/>
          <p:cNvPicPr preferRelativeResize="0"/>
          <p:nvPr/>
        </p:nvPicPr>
        <p:blipFill rotWithShape="1">
          <a:blip r:embed="rId3">
            <a:alphaModFix/>
          </a:blip>
          <a:srcRect b="0" l="0" r="0" t="0"/>
          <a:stretch/>
        </p:blipFill>
        <p:spPr>
          <a:xfrm>
            <a:off x="0" y="584200"/>
            <a:ext cx="9144000" cy="5797550"/>
          </a:xfrm>
          <a:prstGeom prst="rect">
            <a:avLst/>
          </a:prstGeom>
          <a:noFill/>
          <a:ln>
            <a:noFill/>
          </a:ln>
        </p:spPr>
      </p:pic>
      <p:sp>
        <p:nvSpPr>
          <p:cNvPr id="348" name="Google Shape;348;p58"/>
          <p:cNvSpPr txBox="1"/>
          <p:nvPr/>
        </p:nvSpPr>
        <p:spPr>
          <a:xfrm>
            <a:off x="0" y="0"/>
            <a:ext cx="88931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Nhập ma trận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9"/>
          <p:cNvPicPr preferRelativeResize="0"/>
          <p:nvPr/>
        </p:nvPicPr>
        <p:blipFill rotWithShape="1">
          <a:blip r:embed="rId3">
            <a:alphaModFix/>
          </a:blip>
          <a:srcRect b="0" l="0" r="0" t="0"/>
          <a:stretch/>
        </p:blipFill>
        <p:spPr>
          <a:xfrm>
            <a:off x="0" y="657225"/>
            <a:ext cx="9144000" cy="5651500"/>
          </a:xfrm>
          <a:prstGeom prst="rect">
            <a:avLst/>
          </a:prstGeom>
          <a:noFill/>
          <a:ln>
            <a:noFill/>
          </a:ln>
        </p:spPr>
      </p:pic>
      <p:sp>
        <p:nvSpPr>
          <p:cNvPr id="354" name="Google Shape;354;p59"/>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Tổng các cột và chuyển vị của ma trận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rotWithShape="1">
          <a:blip r:embed="rId3">
            <a:alphaModFix/>
          </a:blip>
          <a:srcRect b="0" l="0" r="0" t="0"/>
          <a:stretch/>
        </p:blipFill>
        <p:spPr>
          <a:xfrm>
            <a:off x="0" y="657225"/>
            <a:ext cx="9144000" cy="5508625"/>
          </a:xfrm>
          <a:prstGeom prst="rect">
            <a:avLst/>
          </a:prstGeom>
          <a:noFill/>
          <a:ln>
            <a:noFill/>
          </a:ln>
        </p:spPr>
      </p:pic>
      <p:sp>
        <p:nvSpPr>
          <p:cNvPr id="360" name="Google Shape;360;p60"/>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Đường chéo của ma trận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nvSpPr>
        <p:spPr>
          <a:xfrm>
            <a:off x="0" y="34925"/>
            <a:ext cx="9144000" cy="585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Trích một phần tử của ma trận</a:t>
            </a:r>
            <a:endParaRPr/>
          </a:p>
        </p:txBody>
      </p:sp>
      <p:pic>
        <p:nvPicPr>
          <p:cNvPr id="366" name="Google Shape;366;p61"/>
          <p:cNvPicPr preferRelativeResize="0"/>
          <p:nvPr/>
        </p:nvPicPr>
        <p:blipFill rotWithShape="1">
          <a:blip r:embed="rId3">
            <a:alphaModFix/>
          </a:blip>
          <a:srcRect b="0" l="0" r="0" t="0"/>
          <a:stretch/>
        </p:blipFill>
        <p:spPr>
          <a:xfrm>
            <a:off x="0" y="765175"/>
            <a:ext cx="9144000" cy="561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2"/>
          <p:cNvPicPr preferRelativeResize="0"/>
          <p:nvPr/>
        </p:nvPicPr>
        <p:blipFill rotWithShape="1">
          <a:blip r:embed="rId3">
            <a:alphaModFix/>
          </a:blip>
          <a:srcRect b="0" l="0" r="0" t="0"/>
          <a:stretch/>
        </p:blipFill>
        <p:spPr>
          <a:xfrm>
            <a:off x="0" y="620712"/>
            <a:ext cx="9144000" cy="5795962"/>
          </a:xfrm>
          <a:prstGeom prst="rect">
            <a:avLst/>
          </a:prstGeom>
          <a:noFill/>
          <a:ln>
            <a:noFill/>
          </a:ln>
        </p:spPr>
      </p:pic>
      <p:sp>
        <p:nvSpPr>
          <p:cNvPr id="372" name="Google Shape;372;p62"/>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Chỉ số vượt khỏi kích thước ma trận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3"/>
          <p:cNvPicPr preferRelativeResize="0"/>
          <p:nvPr/>
        </p:nvPicPr>
        <p:blipFill rotWithShape="1">
          <a:blip r:embed="rId3">
            <a:alphaModFix/>
          </a:blip>
          <a:srcRect b="0" l="0" r="0" t="0"/>
          <a:stretch/>
        </p:blipFill>
        <p:spPr>
          <a:xfrm>
            <a:off x="0" y="620712"/>
            <a:ext cx="9144000" cy="5688012"/>
          </a:xfrm>
          <a:prstGeom prst="rect">
            <a:avLst/>
          </a:prstGeom>
          <a:noFill/>
          <a:ln>
            <a:noFill/>
          </a:ln>
        </p:spPr>
      </p:pic>
      <p:sp>
        <p:nvSpPr>
          <p:cNvPr id="378" name="Google Shape;378;p63"/>
          <p:cNvSpPr txBox="1"/>
          <p:nvPr/>
        </p:nvSpPr>
        <p:spPr>
          <a:xfrm>
            <a:off x="0" y="0"/>
            <a:ext cx="34925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Dấu hai chấm ‘ :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4"/>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5"/>
          <p:cNvPicPr preferRelativeResize="0"/>
          <p:nvPr/>
        </p:nvPicPr>
        <p:blipFill rotWithShape="1">
          <a:blip r:embed="rId3">
            <a:alphaModFix/>
          </a:blip>
          <a:srcRect b="0" l="0" r="0" t="0"/>
          <a:stretch/>
        </p:blipFill>
        <p:spPr>
          <a:xfrm>
            <a:off x="0" y="1268412"/>
            <a:ext cx="9144000" cy="4392612"/>
          </a:xfrm>
          <a:prstGeom prst="rect">
            <a:avLst/>
          </a:prstGeom>
          <a:noFill/>
          <a:ln>
            <a:noFill/>
          </a:ln>
        </p:spPr>
      </p:pic>
      <p:sp>
        <p:nvSpPr>
          <p:cNvPr id="389" name="Google Shape;389;p65"/>
          <p:cNvSpPr txBox="1"/>
          <p:nvPr/>
        </p:nvSpPr>
        <p:spPr>
          <a:xfrm>
            <a:off x="0" y="0"/>
            <a:ext cx="4284662"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Trích nhiều phần tử</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6"/>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
        <p:nvSpPr>
          <p:cNvPr id="395" name="Google Shape;395;p66"/>
          <p:cNvSpPr txBox="1"/>
          <p:nvPr/>
        </p:nvSpPr>
        <p:spPr>
          <a:xfrm>
            <a:off x="0" y="25400"/>
            <a:ext cx="65881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Tao ma trận bằng file.m và lệnh load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67"/>
          <p:cNvPicPr preferRelativeResize="0"/>
          <p:nvPr/>
        </p:nvPicPr>
        <p:blipFill rotWithShape="1">
          <a:blip r:embed="rId3">
            <a:alphaModFix/>
          </a:blip>
          <a:srcRect b="0" l="0" r="0" t="0"/>
          <a:stretch/>
        </p:blipFill>
        <p:spPr>
          <a:xfrm>
            <a:off x="0" y="1268412"/>
            <a:ext cx="9144000" cy="4321175"/>
          </a:xfrm>
          <a:prstGeom prst="rect">
            <a:avLst/>
          </a:prstGeom>
          <a:noFill/>
          <a:ln>
            <a:noFill/>
          </a:ln>
        </p:spPr>
      </p:pic>
      <p:sp>
        <p:nvSpPr>
          <p:cNvPr id="401" name="Google Shape;401;p67"/>
          <p:cNvSpPr txBox="1"/>
          <p:nvPr/>
        </p:nvSpPr>
        <p:spPr>
          <a:xfrm>
            <a:off x="0" y="0"/>
            <a:ext cx="56515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Ghép hai ma trận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nvSpPr>
        <p:spPr>
          <a:xfrm>
            <a:off x="0" y="0"/>
            <a:ext cx="43561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Xóa dòng xóa cột</a:t>
            </a:r>
            <a:endParaRPr/>
          </a:p>
        </p:txBody>
      </p:sp>
      <p:pic>
        <p:nvPicPr>
          <p:cNvPr id="407" name="Google Shape;407;p68"/>
          <p:cNvPicPr preferRelativeResize="0"/>
          <p:nvPr/>
        </p:nvPicPr>
        <p:blipFill rotWithShape="1">
          <a:blip r:embed="rId3">
            <a:alphaModFix/>
          </a:blip>
          <a:srcRect b="0" l="0" r="0" t="0"/>
          <a:stretch/>
        </p:blipFill>
        <p:spPr>
          <a:xfrm>
            <a:off x="0" y="1196975"/>
            <a:ext cx="9144000" cy="4752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nvSpPr>
        <p:spPr>
          <a:xfrm>
            <a:off x="3081337" y="305276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3" name="Google Shape;413;p69"/>
          <p:cNvSpPr txBox="1"/>
          <p:nvPr/>
        </p:nvSpPr>
        <p:spPr>
          <a:xfrm>
            <a:off x="419100" y="569912"/>
            <a:ext cx="2913062" cy="5508625"/>
          </a:xfrm>
          <a:prstGeom prst="rect">
            <a:avLst/>
          </a:prstGeom>
          <a:noFill/>
          <a:ln>
            <a:noFill/>
          </a:ln>
        </p:spPr>
        <p:txBody>
          <a:bodyPr anchorCtr="0" anchor="ctr" bIns="45700" lIns="91425" spcFirstLastPara="1" rIns="91425" wrap="square" tIns="45700">
            <a:noAutofit/>
          </a:bodyPr>
          <a:lstStyle/>
          <a:p>
            <a:pPr indent="-20320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zeros(n)</a:t>
            </a:r>
            <a:endParaRPr/>
          </a:p>
          <a:p>
            <a:pPr indent="-20320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zeros(m,n)</a:t>
            </a:r>
            <a:endParaRPr/>
          </a:p>
          <a:p>
            <a:pPr indent="-20320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zeros([m n])</a:t>
            </a:r>
            <a:endParaRPr/>
          </a:p>
          <a:p>
            <a:pPr indent="-20320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zeros(size(A))</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ones(n)</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ones(m,n)</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ones([m n])</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ones(size(A))</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eye(n)</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eye(m,n)</a:t>
            </a:r>
            <a:endParaRPr/>
          </a:p>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eye(size(A))</a:t>
            </a:r>
            <a:endParaRPr/>
          </a:p>
        </p:txBody>
      </p:sp>
      <p:sp>
        <p:nvSpPr>
          <p:cNvPr id="414" name="Google Shape;414;p69"/>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Các hàm đặc biệt cho ma trận</a:t>
            </a:r>
            <a:endParaRPr/>
          </a:p>
        </p:txBody>
      </p:sp>
      <p:sp>
        <p:nvSpPr>
          <p:cNvPr id="415" name="Google Shape;415;p69"/>
          <p:cNvSpPr txBox="1"/>
          <p:nvPr/>
        </p:nvSpPr>
        <p:spPr>
          <a:xfrm>
            <a:off x="5219700" y="692150"/>
            <a:ext cx="3744912" cy="5510212"/>
          </a:xfrm>
          <a:prstGeom prst="rect">
            <a:avLst/>
          </a:prstGeom>
          <a:noFill/>
          <a:ln>
            <a:noFill/>
          </a:ln>
        </p:spPr>
        <p:txBody>
          <a:bodyPr anchorCtr="0" anchor="t" bIns="45700" lIns="91425" spcFirstLastPara="1" rIns="91425" wrap="square" tIns="45700">
            <a:noAutofit/>
          </a:bodyPr>
          <a:lstStyle/>
          <a:p>
            <a:pPr indent="-20320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pascal</a:t>
            </a:r>
            <a:endParaRPr b="0" i="0" sz="3200" u="none">
              <a:solidFill>
                <a:srgbClr val="CC3300"/>
              </a:solidFill>
              <a:latin typeface="Times New Roman"/>
              <a:ea typeface="Times New Roman"/>
              <a:cs typeface="Times New Roman"/>
              <a:sym typeface="Times New Roman"/>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magic</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numel(A)</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length(A)</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rand(m,n)</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diag(v,k), diag(v)</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tril, triu</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linspace(a,b), linspace(a,b,n)</a:t>
            </a:r>
            <a:endParaRPr/>
          </a:p>
          <a:p>
            <a:pPr indent="-20320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logspace(a,b,n)</a:t>
            </a:r>
            <a:endParaRPr/>
          </a:p>
          <a:p>
            <a:pPr indent="0" lvl="0" marL="0" marR="0" rtl="0" algn="l">
              <a:lnSpc>
                <a:spcPct val="100000"/>
              </a:lnSpc>
              <a:spcBef>
                <a:spcPts val="0"/>
              </a:spcBef>
              <a:spcAft>
                <a:spcPts val="0"/>
              </a:spcAft>
              <a:buNone/>
            </a:pPr>
            <a:r>
              <a:t/>
            </a:r>
            <a:endParaRPr b="0" i="0" sz="3200" u="none">
              <a:solidFill>
                <a:srgbClr val="0000FF"/>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70"/>
          <p:cNvPicPr preferRelativeResize="0"/>
          <p:nvPr/>
        </p:nvPicPr>
        <p:blipFill rotWithShape="1">
          <a:blip r:embed="rId3">
            <a:alphaModFix/>
          </a:blip>
          <a:srcRect b="0" l="0" r="0" t="0"/>
          <a:stretch/>
        </p:blipFill>
        <p:spPr>
          <a:xfrm>
            <a:off x="323850" y="476250"/>
            <a:ext cx="8496300" cy="576103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7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2"/>
          <p:cNvSpPr txBox="1"/>
          <p:nvPr/>
        </p:nvSpPr>
        <p:spPr>
          <a:xfrm>
            <a:off x="792162" y="333375"/>
            <a:ext cx="2195512" cy="5262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D=eye(3)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D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0     1     0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0     0     1</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eye(3,2)</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a:t>
            </a:r>
            <a:endParaRPr/>
          </a:p>
          <a:p>
            <a:pPr indent="0" lvl="0" marL="0" marR="0" rtl="0" algn="l">
              <a:lnSpc>
                <a:spcPct val="100000"/>
              </a:lnSpc>
              <a:spcBef>
                <a:spcPts val="0"/>
              </a:spcBef>
              <a:spcAft>
                <a:spcPts val="0"/>
              </a:spcAft>
              <a:buNone/>
            </a:pPr>
            <a:r>
              <a:t/>
            </a:r>
            <a:endParaRPr b="0" i="0" sz="2800" u="none">
              <a:solidFill>
                <a:schemeClr val="dk1"/>
              </a:solidFill>
              <a:latin typeface="Times New Roman"/>
              <a:ea typeface="Times New Roman"/>
              <a:cs typeface="Times New Roman"/>
              <a:sym typeface="Times New Roman"/>
            </a:endParaRPr>
          </a:p>
        </p:txBody>
      </p:sp>
      <p:sp>
        <p:nvSpPr>
          <p:cNvPr id="431" name="Google Shape;431;p72"/>
          <p:cNvSpPr txBox="1"/>
          <p:nvPr/>
        </p:nvSpPr>
        <p:spPr>
          <a:xfrm>
            <a:off x="5508625" y="261937"/>
            <a:ext cx="2879725" cy="4832350"/>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pascal(3)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1     2     3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1     3     6</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magic(3)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8     1     6</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3     5     7</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4     9     2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3"/>
          <p:cNvSpPr txBox="1"/>
          <p:nvPr/>
        </p:nvSpPr>
        <p:spPr>
          <a:xfrm>
            <a:off x="0" y="-128587"/>
            <a:ext cx="4356100" cy="6986587"/>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Times New Roman"/>
              <a:buNone/>
            </a:pPr>
            <a:r>
              <a:rPr b="0" i="0" lang="en-US" sz="2800" u="none">
                <a:solidFill>
                  <a:srgbClr val="FF0000"/>
                </a:solidFill>
                <a:latin typeface="Times New Roman"/>
                <a:ea typeface="Times New Roman"/>
                <a:cs typeface="Times New Roman"/>
                <a:sym typeface="Times New Roman"/>
              </a:rPr>
              <a:t>&gt;&gt; A=zeros(3)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B=zeros(2,3)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size(A)</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zeros(size(B))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p:txBody>
      </p:sp>
      <p:sp>
        <p:nvSpPr>
          <p:cNvPr id="437" name="Google Shape;437;p73"/>
          <p:cNvSpPr txBox="1"/>
          <p:nvPr/>
        </p:nvSpPr>
        <p:spPr>
          <a:xfrm>
            <a:off x="4932362" y="-17462"/>
            <a:ext cx="3743325" cy="7262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numel(B)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6</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length(B)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rand(3,2)</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0.9501    0.4860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0.2311    0.8913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0.6068    0.7621</a:t>
            </a:r>
            <a:endParaRPr/>
          </a:p>
          <a:p>
            <a:pPr indent="0" lvl="0" marL="0" marR="0" rtl="0" algn="l">
              <a:lnSpc>
                <a:spcPct val="100000"/>
              </a:lnSpc>
              <a:spcBef>
                <a:spcPts val="0"/>
              </a:spcBef>
              <a:spcAft>
                <a:spcPts val="0"/>
              </a:spcAft>
              <a:buClr>
                <a:srgbClr val="FF0000"/>
              </a:buClr>
              <a:buSzPts val="2800"/>
              <a:buFont typeface="Times New Roman"/>
              <a:buNone/>
            </a:pPr>
            <a:r>
              <a:rPr b="0" i="0" lang="en-US" sz="2800" u="none">
                <a:solidFill>
                  <a:srgbClr val="FF0000"/>
                </a:solidFill>
                <a:latin typeface="Times New Roman"/>
                <a:ea typeface="Times New Roman"/>
                <a:cs typeface="Times New Roman"/>
                <a:sym typeface="Times New Roman"/>
              </a:rPr>
              <a:t>&gt;&gt; C=ones(3)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4"/>
          <p:cNvSpPr txBox="1"/>
          <p:nvPr/>
        </p:nvSpPr>
        <p:spPr>
          <a:xfrm>
            <a:off x="0" y="25400"/>
            <a:ext cx="72358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Các phép toán trong ma trận và vector</a:t>
            </a:r>
            <a:endParaRPr/>
          </a:p>
        </p:txBody>
      </p:sp>
      <p:graphicFrame>
        <p:nvGraphicFramePr>
          <p:cNvPr id="443" name="Google Shape;443;p74"/>
          <p:cNvGraphicFramePr/>
          <p:nvPr/>
        </p:nvGraphicFramePr>
        <p:xfrm>
          <a:off x="538162" y="977900"/>
          <a:ext cx="3000000" cy="3000000"/>
        </p:xfrm>
        <a:graphic>
          <a:graphicData uri="http://schemas.openxmlformats.org/drawingml/2006/table">
            <a:tbl>
              <a:tblPr>
                <a:noFill/>
                <a:tableStyleId>{86647F59-CACF-4F5A-AE18-669280F16C2E}</a:tableStyleId>
              </a:tblPr>
              <a:tblGrid>
                <a:gridCol w="1647825"/>
                <a:gridCol w="6346825"/>
              </a:tblGrid>
              <a:tr h="457200">
                <a:tc>
                  <a:txBody>
                    <a:bodyPr/>
                    <a:lstStyle/>
                    <a:p>
                      <a:pPr indent="-342900" lvl="0" marL="34290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Pheùp tính</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342900" lvl="0" marL="34290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Chuù thích</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688975">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 -</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Coäng hoaëc tröø hai ma traän cuøng kích thöôùc</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Nhaân hai ma traän A vaø B </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hai ma traän (chia phaûi) A vaø 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traùi hai ma traän B vaø A </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Nhaân töøng phaàn töû cuûa hai ma traän A vaø 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töøng phaàn töû cuûa hai ma traän A vaø 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töøng phaàn töû cuûa hai ma traän B vaø A</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Muõ cho töøng phaàn töû cuûa maûng</a:t>
                      </a:r>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2. Các phép toán cơ bản</a:t>
            </a:r>
            <a:endParaRPr/>
          </a:p>
        </p:txBody>
      </p:sp>
      <p:pic>
        <p:nvPicPr>
          <p:cNvPr id="150" name="Google Shape;150;p21"/>
          <p:cNvPicPr preferRelativeResize="0"/>
          <p:nvPr/>
        </p:nvPicPr>
        <p:blipFill rotWithShape="1">
          <a:blip r:embed="rId3">
            <a:alphaModFix/>
          </a:blip>
          <a:srcRect b="0" l="0" r="0" t="0"/>
          <a:stretch/>
        </p:blipFill>
        <p:spPr>
          <a:xfrm>
            <a:off x="0" y="584200"/>
            <a:ext cx="9144000" cy="5797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5"/>
          <p:cNvPicPr preferRelativeResize="0"/>
          <p:nvPr/>
        </p:nvPicPr>
        <p:blipFill rotWithShape="1">
          <a:blip r:embed="rId3">
            <a:alphaModFix/>
          </a:blip>
          <a:srcRect b="0" l="0" r="0" t="0"/>
          <a:stretch/>
        </p:blipFill>
        <p:spPr>
          <a:xfrm>
            <a:off x="179387" y="549275"/>
            <a:ext cx="8697912" cy="56165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76"/>
          <p:cNvPicPr preferRelativeResize="0"/>
          <p:nvPr/>
        </p:nvPicPr>
        <p:blipFill rotWithShape="1">
          <a:blip r:embed="rId3">
            <a:alphaModFix/>
          </a:blip>
          <a:srcRect b="0" l="0" r="0" t="0"/>
          <a:stretch/>
        </p:blipFill>
        <p:spPr>
          <a:xfrm>
            <a:off x="153987" y="188912"/>
            <a:ext cx="8882062" cy="64087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7"/>
          <p:cNvPicPr preferRelativeResize="0"/>
          <p:nvPr/>
        </p:nvPicPr>
        <p:blipFill rotWithShape="1">
          <a:blip r:embed="rId3">
            <a:alphaModFix/>
          </a:blip>
          <a:srcRect b="0" l="0" r="0" t="0"/>
          <a:stretch/>
        </p:blipFill>
        <p:spPr>
          <a:xfrm>
            <a:off x="215900" y="765175"/>
            <a:ext cx="8748712" cy="5327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78"/>
          <p:cNvPicPr preferRelativeResize="0"/>
          <p:nvPr/>
        </p:nvPicPr>
        <p:blipFill rotWithShape="1">
          <a:blip r:embed="rId3">
            <a:alphaModFix/>
          </a:blip>
          <a:srcRect b="0" l="0" r="0" t="0"/>
          <a:stretch/>
        </p:blipFill>
        <p:spPr>
          <a:xfrm>
            <a:off x="250825" y="320675"/>
            <a:ext cx="8642350" cy="6216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9"/>
          <p:cNvPicPr preferRelativeResize="0"/>
          <p:nvPr/>
        </p:nvPicPr>
        <p:blipFill rotWithShape="1">
          <a:blip r:embed="rId3">
            <a:alphaModFix/>
          </a:blip>
          <a:srcRect b="0" l="0" r="0" t="0"/>
          <a:stretch/>
        </p:blipFill>
        <p:spPr>
          <a:xfrm>
            <a:off x="179387" y="333375"/>
            <a:ext cx="8713787" cy="6191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80"/>
          <p:cNvPicPr preferRelativeResize="0"/>
          <p:nvPr/>
        </p:nvPicPr>
        <p:blipFill rotWithShape="1">
          <a:blip r:embed="rId3">
            <a:alphaModFix/>
          </a:blip>
          <a:srcRect b="0" l="0" r="0" t="0"/>
          <a:stretch/>
        </p:blipFill>
        <p:spPr>
          <a:xfrm>
            <a:off x="236537" y="404812"/>
            <a:ext cx="8656637" cy="6048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81"/>
          <p:cNvPicPr preferRelativeResize="0"/>
          <p:nvPr/>
        </p:nvPicPr>
        <p:blipFill rotWithShape="1">
          <a:blip r:embed="rId3">
            <a:alphaModFix/>
          </a:blip>
          <a:srcRect b="0" l="0" r="0" t="0"/>
          <a:stretch/>
        </p:blipFill>
        <p:spPr>
          <a:xfrm>
            <a:off x="179387" y="188912"/>
            <a:ext cx="8842375" cy="6553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2"/>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5. Đồ Thị 2D trong Matlab</a:t>
            </a:r>
            <a:endParaRPr/>
          </a:p>
        </p:txBody>
      </p:sp>
      <p:pic>
        <p:nvPicPr>
          <p:cNvPr id="484" name="Google Shape;484;p82"/>
          <p:cNvPicPr preferRelativeResize="0"/>
          <p:nvPr/>
        </p:nvPicPr>
        <p:blipFill rotWithShape="1">
          <a:blip r:embed="rId3">
            <a:alphaModFix/>
          </a:blip>
          <a:srcRect b="0" l="0" r="0" t="0"/>
          <a:stretch/>
        </p:blipFill>
        <p:spPr>
          <a:xfrm>
            <a:off x="0" y="785812"/>
            <a:ext cx="4468812" cy="3714750"/>
          </a:xfrm>
          <a:prstGeom prst="rect">
            <a:avLst/>
          </a:prstGeom>
          <a:noFill/>
          <a:ln>
            <a:noFill/>
          </a:ln>
        </p:spPr>
      </p:pic>
      <p:pic>
        <p:nvPicPr>
          <p:cNvPr id="485" name="Google Shape;485;p82"/>
          <p:cNvPicPr preferRelativeResize="0"/>
          <p:nvPr/>
        </p:nvPicPr>
        <p:blipFill rotWithShape="1">
          <a:blip r:embed="rId4">
            <a:alphaModFix/>
          </a:blip>
          <a:srcRect b="0" l="0" r="0" t="0"/>
          <a:stretch/>
        </p:blipFill>
        <p:spPr>
          <a:xfrm>
            <a:off x="4714875" y="785812"/>
            <a:ext cx="4357687" cy="3857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3"/>
          <p:cNvSpPr txBox="1"/>
          <p:nvPr/>
        </p:nvSpPr>
        <p:spPr>
          <a:xfrm>
            <a:off x="0" y="0"/>
            <a:ext cx="5286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Vẽ nhiều đồ thị</a:t>
            </a:r>
            <a:endParaRPr/>
          </a:p>
        </p:txBody>
      </p:sp>
      <p:pic>
        <p:nvPicPr>
          <p:cNvPr id="491" name="Google Shape;491;p83"/>
          <p:cNvPicPr preferRelativeResize="0"/>
          <p:nvPr/>
        </p:nvPicPr>
        <p:blipFill rotWithShape="1">
          <a:blip r:embed="rId3">
            <a:alphaModFix/>
          </a:blip>
          <a:srcRect b="0" l="0" r="0" t="0"/>
          <a:stretch/>
        </p:blipFill>
        <p:spPr>
          <a:xfrm>
            <a:off x="219075" y="1000125"/>
            <a:ext cx="8639175" cy="4857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84"/>
          <p:cNvPicPr preferRelativeResize="0"/>
          <p:nvPr/>
        </p:nvPicPr>
        <p:blipFill rotWithShape="1">
          <a:blip r:embed="rId3">
            <a:alphaModFix/>
          </a:blip>
          <a:srcRect b="0" l="0" r="0" t="0"/>
          <a:stretch/>
        </p:blipFill>
        <p:spPr>
          <a:xfrm>
            <a:off x="0" y="1000125"/>
            <a:ext cx="4678362" cy="4143375"/>
          </a:xfrm>
          <a:prstGeom prst="rect">
            <a:avLst/>
          </a:prstGeom>
          <a:noFill/>
          <a:ln>
            <a:noFill/>
          </a:ln>
        </p:spPr>
      </p:pic>
      <p:pic>
        <p:nvPicPr>
          <p:cNvPr id="497" name="Google Shape;497;p84"/>
          <p:cNvPicPr preferRelativeResize="0"/>
          <p:nvPr/>
        </p:nvPicPr>
        <p:blipFill rotWithShape="1">
          <a:blip r:embed="rId4">
            <a:alphaModFix/>
          </a:blip>
          <a:srcRect b="0" l="0" r="0" t="0"/>
          <a:stretch/>
        </p:blipFill>
        <p:spPr>
          <a:xfrm>
            <a:off x="4857750" y="1000125"/>
            <a:ext cx="4214812" cy="414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2"/>
          <p:cNvPicPr preferRelativeResize="0"/>
          <p:nvPr/>
        </p:nvPicPr>
        <p:blipFill rotWithShape="1">
          <a:blip r:embed="rId3">
            <a:alphaModFix/>
          </a:blip>
          <a:srcRect b="0" l="0" r="0" t="0"/>
          <a:stretch/>
        </p:blipFill>
        <p:spPr>
          <a:xfrm>
            <a:off x="0" y="446087"/>
            <a:ext cx="9144000" cy="586263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85"/>
          <p:cNvPicPr preferRelativeResize="0"/>
          <p:nvPr/>
        </p:nvPicPr>
        <p:blipFill rotWithShape="1">
          <a:blip r:embed="rId3">
            <a:alphaModFix/>
          </a:blip>
          <a:srcRect b="0" l="0" r="0" t="0"/>
          <a:stretch/>
        </p:blipFill>
        <p:spPr>
          <a:xfrm>
            <a:off x="2357437" y="0"/>
            <a:ext cx="4229100" cy="2857500"/>
          </a:xfrm>
          <a:prstGeom prst="rect">
            <a:avLst/>
          </a:prstGeom>
          <a:noFill/>
          <a:ln>
            <a:noFill/>
          </a:ln>
        </p:spPr>
      </p:pic>
      <p:pic>
        <p:nvPicPr>
          <p:cNvPr id="503" name="Google Shape;503;p85"/>
          <p:cNvPicPr preferRelativeResize="0"/>
          <p:nvPr/>
        </p:nvPicPr>
        <p:blipFill rotWithShape="1">
          <a:blip r:embed="rId4">
            <a:alphaModFix/>
          </a:blip>
          <a:srcRect b="0" l="0" r="0" t="0"/>
          <a:stretch/>
        </p:blipFill>
        <p:spPr>
          <a:xfrm>
            <a:off x="1143000" y="2857500"/>
            <a:ext cx="6715125" cy="3857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86"/>
          <p:cNvPicPr preferRelativeResize="0"/>
          <p:nvPr/>
        </p:nvPicPr>
        <p:blipFill rotWithShape="1">
          <a:blip r:embed="rId3">
            <a:alphaModFix/>
          </a:blip>
          <a:srcRect b="0" l="0" r="0" t="0"/>
          <a:stretch/>
        </p:blipFill>
        <p:spPr>
          <a:xfrm>
            <a:off x="171450" y="642937"/>
            <a:ext cx="8758237" cy="4429125"/>
          </a:xfrm>
          <a:prstGeom prst="rect">
            <a:avLst/>
          </a:prstGeom>
          <a:noFill/>
          <a:ln>
            <a:noFill/>
          </a:ln>
        </p:spPr>
      </p:pic>
      <p:sp>
        <p:nvSpPr>
          <p:cNvPr id="509" name="Google Shape;509;p86"/>
          <p:cNvSpPr txBox="1"/>
          <p:nvPr/>
        </p:nvSpPr>
        <p:spPr>
          <a:xfrm>
            <a:off x="0" y="0"/>
            <a:ext cx="5786437"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Các thuộc tính nét vẽ</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87"/>
          <p:cNvPicPr preferRelativeResize="0"/>
          <p:nvPr/>
        </p:nvPicPr>
        <p:blipFill rotWithShape="1">
          <a:blip r:embed="rId3">
            <a:alphaModFix/>
          </a:blip>
          <a:srcRect b="0" l="0" r="0" t="0"/>
          <a:stretch/>
        </p:blipFill>
        <p:spPr>
          <a:xfrm>
            <a:off x="163512" y="285750"/>
            <a:ext cx="8766175" cy="6143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88"/>
          <p:cNvPicPr preferRelativeResize="0"/>
          <p:nvPr/>
        </p:nvPicPr>
        <p:blipFill rotWithShape="1">
          <a:blip r:embed="rId3">
            <a:alphaModFix/>
          </a:blip>
          <a:srcRect b="0" l="0" r="0" t="0"/>
          <a:stretch/>
        </p:blipFill>
        <p:spPr>
          <a:xfrm>
            <a:off x="214312" y="293687"/>
            <a:ext cx="8643937" cy="6219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9"/>
          <p:cNvSpPr txBox="1"/>
          <p:nvPr/>
        </p:nvSpPr>
        <p:spPr>
          <a:xfrm>
            <a:off x="0" y="0"/>
            <a:ext cx="542925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Lệnh cho trục tọa độ</a:t>
            </a:r>
            <a:endParaRPr/>
          </a:p>
        </p:txBody>
      </p:sp>
      <p:pic>
        <p:nvPicPr>
          <p:cNvPr id="525" name="Google Shape;525;p89"/>
          <p:cNvPicPr preferRelativeResize="0"/>
          <p:nvPr/>
        </p:nvPicPr>
        <p:blipFill rotWithShape="1">
          <a:blip r:embed="rId3">
            <a:alphaModFix/>
          </a:blip>
          <a:srcRect b="0" l="0" r="0" t="0"/>
          <a:stretch/>
        </p:blipFill>
        <p:spPr>
          <a:xfrm>
            <a:off x="0" y="500062"/>
            <a:ext cx="7000875" cy="4141787"/>
          </a:xfrm>
          <a:prstGeom prst="rect">
            <a:avLst/>
          </a:prstGeom>
          <a:noFill/>
          <a:ln>
            <a:noFill/>
          </a:ln>
        </p:spPr>
      </p:pic>
      <p:pic>
        <p:nvPicPr>
          <p:cNvPr id="526" name="Google Shape;526;p89"/>
          <p:cNvPicPr preferRelativeResize="0"/>
          <p:nvPr/>
        </p:nvPicPr>
        <p:blipFill rotWithShape="1">
          <a:blip r:embed="rId4">
            <a:alphaModFix/>
          </a:blip>
          <a:srcRect b="0" l="0" r="0" t="0"/>
          <a:stretch/>
        </p:blipFill>
        <p:spPr>
          <a:xfrm>
            <a:off x="4429125" y="4357687"/>
            <a:ext cx="4643437" cy="2428875"/>
          </a:xfrm>
          <a:prstGeom prst="rect">
            <a:avLst/>
          </a:prstGeom>
          <a:noFill/>
          <a:ln>
            <a:noFill/>
          </a:ln>
        </p:spPr>
      </p:pic>
      <p:sp>
        <p:nvSpPr>
          <p:cNvPr id="527" name="Google Shape;527;p89"/>
          <p:cNvSpPr txBox="1"/>
          <p:nvPr/>
        </p:nvSpPr>
        <p:spPr>
          <a:xfrm>
            <a:off x="3429000" y="4572000"/>
            <a:ext cx="1071562"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Ví dụ:</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90"/>
          <p:cNvPicPr preferRelativeResize="0"/>
          <p:nvPr/>
        </p:nvPicPr>
        <p:blipFill rotWithShape="1">
          <a:blip r:embed="rId3">
            <a:alphaModFix/>
          </a:blip>
          <a:srcRect b="0" l="0" r="0" t="0"/>
          <a:stretch/>
        </p:blipFill>
        <p:spPr>
          <a:xfrm>
            <a:off x="0" y="571500"/>
            <a:ext cx="4786312" cy="5715000"/>
          </a:xfrm>
          <a:prstGeom prst="rect">
            <a:avLst/>
          </a:prstGeom>
          <a:noFill/>
          <a:ln>
            <a:noFill/>
          </a:ln>
        </p:spPr>
      </p:pic>
      <p:sp>
        <p:nvSpPr>
          <p:cNvPr id="533" name="Google Shape;533;p90"/>
          <p:cNvSpPr txBox="1"/>
          <p:nvPr/>
        </p:nvSpPr>
        <p:spPr>
          <a:xfrm>
            <a:off x="0" y="0"/>
            <a:ext cx="3071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Chú thích đồ thị</a:t>
            </a:r>
            <a:endParaRPr/>
          </a:p>
        </p:txBody>
      </p:sp>
      <p:pic>
        <p:nvPicPr>
          <p:cNvPr id="534" name="Google Shape;534;p90"/>
          <p:cNvPicPr preferRelativeResize="0"/>
          <p:nvPr/>
        </p:nvPicPr>
        <p:blipFill rotWithShape="1">
          <a:blip r:embed="rId4">
            <a:alphaModFix/>
          </a:blip>
          <a:srcRect b="0" l="0" r="0" t="0"/>
          <a:stretch/>
        </p:blipFill>
        <p:spPr>
          <a:xfrm>
            <a:off x="4786312" y="571500"/>
            <a:ext cx="4357687" cy="58197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91"/>
          <p:cNvPicPr preferRelativeResize="0"/>
          <p:nvPr/>
        </p:nvPicPr>
        <p:blipFill rotWithShape="1">
          <a:blip r:embed="rId3">
            <a:alphaModFix/>
          </a:blip>
          <a:srcRect b="0" l="0" r="0" t="0"/>
          <a:stretch/>
        </p:blipFill>
        <p:spPr>
          <a:xfrm>
            <a:off x="142875" y="571500"/>
            <a:ext cx="8858250" cy="1101725"/>
          </a:xfrm>
          <a:prstGeom prst="rect">
            <a:avLst/>
          </a:prstGeom>
          <a:noFill/>
          <a:ln>
            <a:noFill/>
          </a:ln>
        </p:spPr>
      </p:pic>
      <p:sp>
        <p:nvSpPr>
          <p:cNvPr id="540" name="Google Shape;540;p91"/>
          <p:cNvSpPr txBox="1"/>
          <p:nvPr/>
        </p:nvSpPr>
        <p:spPr>
          <a:xfrm>
            <a:off x="0" y="0"/>
            <a:ext cx="55721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Hàm subplot</a:t>
            </a:r>
            <a:endParaRPr/>
          </a:p>
        </p:txBody>
      </p:sp>
      <p:pic>
        <p:nvPicPr>
          <p:cNvPr id="541" name="Google Shape;541;p91"/>
          <p:cNvPicPr preferRelativeResize="0"/>
          <p:nvPr/>
        </p:nvPicPr>
        <p:blipFill rotWithShape="1">
          <a:blip r:embed="rId4">
            <a:alphaModFix/>
          </a:blip>
          <a:srcRect b="0" l="0" r="0" t="0"/>
          <a:stretch/>
        </p:blipFill>
        <p:spPr>
          <a:xfrm>
            <a:off x="142875" y="2357437"/>
            <a:ext cx="3214687" cy="3786187"/>
          </a:xfrm>
          <a:prstGeom prst="rect">
            <a:avLst/>
          </a:prstGeom>
          <a:noFill/>
          <a:ln>
            <a:noFill/>
          </a:ln>
        </p:spPr>
      </p:pic>
      <p:pic>
        <p:nvPicPr>
          <p:cNvPr id="542" name="Google Shape;542;p91"/>
          <p:cNvPicPr preferRelativeResize="0"/>
          <p:nvPr/>
        </p:nvPicPr>
        <p:blipFill rotWithShape="1">
          <a:blip r:embed="rId5">
            <a:alphaModFix/>
          </a:blip>
          <a:srcRect b="0" l="0" r="0" t="0"/>
          <a:stretch/>
        </p:blipFill>
        <p:spPr>
          <a:xfrm>
            <a:off x="3429000" y="1643062"/>
            <a:ext cx="5572125" cy="5010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92"/>
          <p:cNvPicPr preferRelativeResize="0"/>
          <p:nvPr/>
        </p:nvPicPr>
        <p:blipFill rotWithShape="1">
          <a:blip r:embed="rId3">
            <a:alphaModFix/>
          </a:blip>
          <a:srcRect b="0" l="0" r="0" t="0"/>
          <a:stretch/>
        </p:blipFill>
        <p:spPr>
          <a:xfrm>
            <a:off x="4143375" y="357187"/>
            <a:ext cx="4929187" cy="6072187"/>
          </a:xfrm>
          <a:prstGeom prst="rect">
            <a:avLst/>
          </a:prstGeom>
          <a:noFill/>
          <a:ln>
            <a:noFill/>
          </a:ln>
        </p:spPr>
      </p:pic>
      <p:pic>
        <p:nvPicPr>
          <p:cNvPr id="548" name="Google Shape;548;p92"/>
          <p:cNvPicPr preferRelativeResize="0"/>
          <p:nvPr/>
        </p:nvPicPr>
        <p:blipFill rotWithShape="1">
          <a:blip r:embed="rId4">
            <a:alphaModFix/>
          </a:blip>
          <a:srcRect b="0" l="0" r="0" t="0"/>
          <a:stretch/>
        </p:blipFill>
        <p:spPr>
          <a:xfrm>
            <a:off x="0" y="3646487"/>
            <a:ext cx="4071937" cy="3211512"/>
          </a:xfrm>
          <a:prstGeom prst="rect">
            <a:avLst/>
          </a:prstGeom>
          <a:noFill/>
          <a:ln>
            <a:noFill/>
          </a:ln>
        </p:spPr>
      </p:pic>
      <p:pic>
        <p:nvPicPr>
          <p:cNvPr id="549" name="Google Shape;549;p92"/>
          <p:cNvPicPr preferRelativeResize="0"/>
          <p:nvPr/>
        </p:nvPicPr>
        <p:blipFill rotWithShape="1">
          <a:blip r:embed="rId5">
            <a:alphaModFix/>
          </a:blip>
          <a:srcRect b="0" l="0" r="0" t="0"/>
          <a:stretch/>
        </p:blipFill>
        <p:spPr>
          <a:xfrm>
            <a:off x="0" y="0"/>
            <a:ext cx="4071937" cy="364331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93"/>
          <p:cNvPicPr preferRelativeResize="0"/>
          <p:nvPr/>
        </p:nvPicPr>
        <p:blipFill rotWithShape="1">
          <a:blip r:embed="rId3">
            <a:alphaModFix/>
          </a:blip>
          <a:srcRect b="0" l="0" r="0" t="0"/>
          <a:stretch/>
        </p:blipFill>
        <p:spPr>
          <a:xfrm>
            <a:off x="142875" y="571500"/>
            <a:ext cx="8778875" cy="6103937"/>
          </a:xfrm>
          <a:prstGeom prst="rect">
            <a:avLst/>
          </a:prstGeom>
          <a:noFill/>
          <a:ln>
            <a:noFill/>
          </a:ln>
        </p:spPr>
      </p:pic>
      <p:sp>
        <p:nvSpPr>
          <p:cNvPr id="555" name="Google Shape;555;p93"/>
          <p:cNvSpPr txBox="1"/>
          <p:nvPr/>
        </p:nvSpPr>
        <p:spPr>
          <a:xfrm>
            <a:off x="0" y="0"/>
            <a:ext cx="4143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Các hàm vẽ đồ thị khác</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94"/>
          <p:cNvPicPr preferRelativeResize="0"/>
          <p:nvPr/>
        </p:nvPicPr>
        <p:blipFill rotWithShape="1">
          <a:blip r:embed="rId3">
            <a:alphaModFix/>
          </a:blip>
          <a:srcRect b="0" l="0" r="0" t="0"/>
          <a:stretch/>
        </p:blipFill>
        <p:spPr>
          <a:xfrm>
            <a:off x="341312" y="417512"/>
            <a:ext cx="8516937" cy="594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95"/>
          <p:cNvPicPr preferRelativeResize="0"/>
          <p:nvPr/>
        </p:nvPicPr>
        <p:blipFill rotWithShape="1">
          <a:blip r:embed="rId3">
            <a:alphaModFix/>
          </a:blip>
          <a:srcRect b="0" l="0" r="0" t="0"/>
          <a:stretch/>
        </p:blipFill>
        <p:spPr>
          <a:xfrm>
            <a:off x="214312" y="280987"/>
            <a:ext cx="8643937" cy="62912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6"/>
          <p:cNvSpPr txBox="1"/>
          <p:nvPr/>
        </p:nvSpPr>
        <p:spPr>
          <a:xfrm>
            <a:off x="0" y="0"/>
            <a:ext cx="4214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Vẽ các mặt</a:t>
            </a:r>
            <a:endParaRPr/>
          </a:p>
        </p:txBody>
      </p:sp>
      <p:pic>
        <p:nvPicPr>
          <p:cNvPr id="571" name="Google Shape;571;p96"/>
          <p:cNvPicPr preferRelativeResize="0"/>
          <p:nvPr/>
        </p:nvPicPr>
        <p:blipFill rotWithShape="1">
          <a:blip r:embed="rId3">
            <a:alphaModFix/>
          </a:blip>
          <a:srcRect b="0" l="0" r="0" t="0"/>
          <a:stretch/>
        </p:blipFill>
        <p:spPr>
          <a:xfrm>
            <a:off x="0" y="785812"/>
            <a:ext cx="9144000" cy="1928812"/>
          </a:xfrm>
          <a:prstGeom prst="rect">
            <a:avLst/>
          </a:prstGeom>
          <a:noFill/>
          <a:ln>
            <a:noFill/>
          </a:ln>
        </p:spPr>
      </p:pic>
      <p:pic>
        <p:nvPicPr>
          <p:cNvPr id="572" name="Google Shape;572;p96"/>
          <p:cNvPicPr preferRelativeResize="0"/>
          <p:nvPr/>
        </p:nvPicPr>
        <p:blipFill rotWithShape="1">
          <a:blip r:embed="rId4">
            <a:alphaModFix/>
          </a:blip>
          <a:srcRect b="0" l="0" r="0" t="0"/>
          <a:stretch/>
        </p:blipFill>
        <p:spPr>
          <a:xfrm>
            <a:off x="0" y="3429000"/>
            <a:ext cx="9144000" cy="2571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97"/>
          <p:cNvPicPr preferRelativeResize="0"/>
          <p:nvPr/>
        </p:nvPicPr>
        <p:blipFill rotWithShape="1">
          <a:blip r:embed="rId3">
            <a:alphaModFix/>
          </a:blip>
          <a:srcRect b="0" l="0" r="0" t="0"/>
          <a:stretch/>
        </p:blipFill>
        <p:spPr>
          <a:xfrm>
            <a:off x="0" y="428625"/>
            <a:ext cx="9144000" cy="3802062"/>
          </a:xfrm>
          <a:prstGeom prst="rect">
            <a:avLst/>
          </a:prstGeom>
          <a:noFill/>
          <a:ln>
            <a:noFill/>
          </a:ln>
        </p:spPr>
      </p:pic>
      <p:pic>
        <p:nvPicPr>
          <p:cNvPr id="578" name="Google Shape;578;p97"/>
          <p:cNvPicPr preferRelativeResize="0"/>
          <p:nvPr/>
        </p:nvPicPr>
        <p:blipFill rotWithShape="1">
          <a:blip r:embed="rId4">
            <a:alphaModFix/>
          </a:blip>
          <a:srcRect b="0" l="0" r="0" t="0"/>
          <a:stretch/>
        </p:blipFill>
        <p:spPr>
          <a:xfrm>
            <a:off x="0" y="4452937"/>
            <a:ext cx="9144000" cy="2190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98"/>
          <p:cNvPicPr preferRelativeResize="0"/>
          <p:nvPr/>
        </p:nvPicPr>
        <p:blipFill rotWithShape="1">
          <a:blip r:embed="rId3">
            <a:alphaModFix/>
          </a:blip>
          <a:srcRect b="0" l="0" r="0" t="0"/>
          <a:stretch/>
        </p:blipFill>
        <p:spPr>
          <a:xfrm>
            <a:off x="0" y="214312"/>
            <a:ext cx="4029075" cy="6286500"/>
          </a:xfrm>
          <a:prstGeom prst="rect">
            <a:avLst/>
          </a:prstGeom>
          <a:noFill/>
          <a:ln>
            <a:noFill/>
          </a:ln>
        </p:spPr>
      </p:pic>
      <p:pic>
        <p:nvPicPr>
          <p:cNvPr id="584" name="Google Shape;584;p98"/>
          <p:cNvPicPr preferRelativeResize="0"/>
          <p:nvPr/>
        </p:nvPicPr>
        <p:blipFill rotWithShape="1">
          <a:blip r:embed="rId4">
            <a:alphaModFix/>
          </a:blip>
          <a:srcRect b="0" l="0" r="0" t="0"/>
          <a:stretch/>
        </p:blipFill>
        <p:spPr>
          <a:xfrm>
            <a:off x="4143375" y="214312"/>
            <a:ext cx="4929187" cy="62150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9"/>
          <p:cNvPicPr preferRelativeResize="0"/>
          <p:nvPr/>
        </p:nvPicPr>
        <p:blipFill rotWithShape="1">
          <a:blip r:embed="rId3">
            <a:alphaModFix/>
          </a:blip>
          <a:srcRect b="0" l="0" r="0" t="0"/>
          <a:stretch/>
        </p:blipFill>
        <p:spPr>
          <a:xfrm>
            <a:off x="0" y="285750"/>
            <a:ext cx="3643312" cy="6286500"/>
          </a:xfrm>
          <a:prstGeom prst="rect">
            <a:avLst/>
          </a:prstGeom>
          <a:noFill/>
          <a:ln>
            <a:noFill/>
          </a:ln>
        </p:spPr>
      </p:pic>
      <p:pic>
        <p:nvPicPr>
          <p:cNvPr id="590" name="Google Shape;590;p99"/>
          <p:cNvPicPr preferRelativeResize="0"/>
          <p:nvPr/>
        </p:nvPicPr>
        <p:blipFill rotWithShape="1">
          <a:blip r:embed="rId4">
            <a:alphaModFix/>
          </a:blip>
          <a:srcRect b="0" l="0" r="0" t="0"/>
          <a:stretch/>
        </p:blipFill>
        <p:spPr>
          <a:xfrm>
            <a:off x="3714750" y="285750"/>
            <a:ext cx="5429250" cy="6286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0"/>
          <p:cNvSpPr txBox="1"/>
          <p:nvPr/>
        </p:nvSpPr>
        <p:spPr>
          <a:xfrm>
            <a:off x="0" y="0"/>
            <a:ext cx="9144000" cy="446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300"/>
              <a:buFont typeface="Arial"/>
              <a:buNone/>
            </a:pPr>
            <a:r>
              <a:rPr b="1" i="0" lang="en-US" sz="2300" u="none">
                <a:solidFill>
                  <a:srgbClr val="C00000"/>
                </a:solidFill>
                <a:latin typeface="Arial"/>
                <a:ea typeface="Arial"/>
                <a:cs typeface="Arial"/>
                <a:sym typeface="Arial"/>
              </a:rPr>
              <a:t>Vẽ các mặt được tô bóng từ một ma trận bằng </a:t>
            </a:r>
            <a:r>
              <a:rPr b="1" i="0" lang="en-US" sz="2300" u="none">
                <a:solidFill>
                  <a:srgbClr val="FF0000"/>
                </a:solidFill>
                <a:latin typeface="Arial"/>
                <a:ea typeface="Arial"/>
                <a:cs typeface="Arial"/>
                <a:sym typeface="Arial"/>
              </a:rPr>
              <a:t>hàm surf, surfc</a:t>
            </a:r>
            <a:endParaRPr/>
          </a:p>
        </p:txBody>
      </p:sp>
      <p:pic>
        <p:nvPicPr>
          <p:cNvPr id="596" name="Google Shape;596;p100"/>
          <p:cNvPicPr preferRelativeResize="0"/>
          <p:nvPr/>
        </p:nvPicPr>
        <p:blipFill rotWithShape="1">
          <a:blip r:embed="rId3">
            <a:alphaModFix/>
          </a:blip>
          <a:srcRect b="0" l="0" r="0" t="0"/>
          <a:stretch/>
        </p:blipFill>
        <p:spPr>
          <a:xfrm>
            <a:off x="0" y="714375"/>
            <a:ext cx="3714750" cy="2357437"/>
          </a:xfrm>
          <a:prstGeom prst="rect">
            <a:avLst/>
          </a:prstGeom>
          <a:noFill/>
          <a:ln>
            <a:noFill/>
          </a:ln>
        </p:spPr>
      </p:pic>
      <p:pic>
        <p:nvPicPr>
          <p:cNvPr id="597" name="Google Shape;597;p100"/>
          <p:cNvPicPr preferRelativeResize="0"/>
          <p:nvPr/>
        </p:nvPicPr>
        <p:blipFill rotWithShape="1">
          <a:blip r:embed="rId4">
            <a:alphaModFix/>
          </a:blip>
          <a:srcRect b="0" l="0" r="0" t="0"/>
          <a:stretch/>
        </p:blipFill>
        <p:spPr>
          <a:xfrm>
            <a:off x="0" y="3100387"/>
            <a:ext cx="3357562" cy="1114425"/>
          </a:xfrm>
          <a:prstGeom prst="rect">
            <a:avLst/>
          </a:prstGeom>
          <a:noFill/>
          <a:ln>
            <a:noFill/>
          </a:ln>
        </p:spPr>
      </p:pic>
      <p:pic>
        <p:nvPicPr>
          <p:cNvPr id="598" name="Google Shape;598;p100"/>
          <p:cNvPicPr preferRelativeResize="0"/>
          <p:nvPr/>
        </p:nvPicPr>
        <p:blipFill rotWithShape="1">
          <a:blip r:embed="rId5">
            <a:alphaModFix/>
          </a:blip>
          <a:srcRect b="0" l="0" r="0" t="0"/>
          <a:stretch/>
        </p:blipFill>
        <p:spPr>
          <a:xfrm>
            <a:off x="3857625" y="727075"/>
            <a:ext cx="5143500" cy="605948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101"/>
          <p:cNvPicPr preferRelativeResize="0"/>
          <p:nvPr/>
        </p:nvPicPr>
        <p:blipFill rotWithShape="1">
          <a:blip r:embed="rId3">
            <a:alphaModFix/>
          </a:blip>
          <a:srcRect b="0" l="0" r="0" t="0"/>
          <a:stretch/>
        </p:blipFill>
        <p:spPr>
          <a:xfrm>
            <a:off x="4000500" y="585787"/>
            <a:ext cx="5072062" cy="5772150"/>
          </a:xfrm>
          <a:prstGeom prst="rect">
            <a:avLst/>
          </a:prstGeom>
          <a:noFill/>
          <a:ln>
            <a:noFill/>
          </a:ln>
        </p:spPr>
      </p:pic>
      <p:sp>
        <p:nvSpPr>
          <p:cNvPr id="604" name="Google Shape;604;p101"/>
          <p:cNvSpPr txBox="1"/>
          <p:nvPr/>
        </p:nvSpPr>
        <p:spPr>
          <a:xfrm>
            <a:off x="0" y="0"/>
            <a:ext cx="91440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0" i="0" lang="en-US" sz="2400" u="none">
                <a:solidFill>
                  <a:srgbClr val="C00000"/>
                </a:solidFill>
                <a:latin typeface="Arial"/>
                <a:ea typeface="Arial"/>
                <a:cs typeface="Arial"/>
                <a:sym typeface="Arial"/>
              </a:rPr>
              <a:t>Ta có thể tạo nhiều lưới hơn để mặt mịn hơn</a:t>
            </a:r>
            <a:endParaRPr/>
          </a:p>
        </p:txBody>
      </p:sp>
      <p:pic>
        <p:nvPicPr>
          <p:cNvPr id="605" name="Google Shape;605;p101"/>
          <p:cNvPicPr preferRelativeResize="0"/>
          <p:nvPr/>
        </p:nvPicPr>
        <p:blipFill rotWithShape="1">
          <a:blip r:embed="rId4">
            <a:alphaModFix/>
          </a:blip>
          <a:srcRect b="0" l="0" r="0" t="0"/>
          <a:stretch/>
        </p:blipFill>
        <p:spPr>
          <a:xfrm>
            <a:off x="65087" y="571500"/>
            <a:ext cx="3868737" cy="2857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102"/>
          <p:cNvPicPr preferRelativeResize="0"/>
          <p:nvPr/>
        </p:nvPicPr>
        <p:blipFill rotWithShape="1">
          <a:blip r:embed="rId3">
            <a:alphaModFix/>
          </a:blip>
          <a:srcRect b="0" l="0" r="0" t="0"/>
          <a:stretch/>
        </p:blipFill>
        <p:spPr>
          <a:xfrm>
            <a:off x="0" y="1500187"/>
            <a:ext cx="9144000" cy="3619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nvSpPr>
        <p:spPr>
          <a:xfrm>
            <a:off x="0" y="0"/>
            <a:ext cx="6858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6. Phép tính với biến symbolic</a:t>
            </a:r>
            <a:endParaRPr/>
          </a:p>
        </p:txBody>
      </p:sp>
      <p:pic>
        <p:nvPicPr>
          <p:cNvPr id="616" name="Google Shape;616;p103"/>
          <p:cNvPicPr preferRelativeResize="0"/>
          <p:nvPr/>
        </p:nvPicPr>
        <p:blipFill rotWithShape="1">
          <a:blip r:embed="rId3">
            <a:alphaModFix/>
          </a:blip>
          <a:srcRect b="0" l="0" r="0" t="0"/>
          <a:stretch/>
        </p:blipFill>
        <p:spPr>
          <a:xfrm>
            <a:off x="428625" y="571500"/>
            <a:ext cx="8215312" cy="600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104"/>
          <p:cNvPicPr preferRelativeResize="0"/>
          <p:nvPr/>
        </p:nvPicPr>
        <p:blipFill rotWithShape="1">
          <a:blip r:embed="rId3">
            <a:alphaModFix/>
          </a:blip>
          <a:srcRect b="0" l="0" r="0" t="0"/>
          <a:stretch/>
        </p:blipFill>
        <p:spPr>
          <a:xfrm>
            <a:off x="428625" y="428625"/>
            <a:ext cx="8286750" cy="59483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3">
            <a:alphaModFix/>
          </a:blip>
          <a:srcRect b="0" l="0" r="0" t="0"/>
          <a:stretch/>
        </p:blipFill>
        <p:spPr>
          <a:xfrm>
            <a:off x="0" y="549275"/>
            <a:ext cx="9144000" cy="58324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105"/>
          <p:cNvPicPr preferRelativeResize="0"/>
          <p:nvPr/>
        </p:nvPicPr>
        <p:blipFill rotWithShape="1">
          <a:blip r:embed="rId3">
            <a:alphaModFix/>
          </a:blip>
          <a:srcRect b="0" l="0" r="0" t="0"/>
          <a:stretch/>
        </p:blipFill>
        <p:spPr>
          <a:xfrm>
            <a:off x="428625" y="214312"/>
            <a:ext cx="8286750" cy="6353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106"/>
          <p:cNvPicPr preferRelativeResize="0"/>
          <p:nvPr/>
        </p:nvPicPr>
        <p:blipFill rotWithShape="1">
          <a:blip r:embed="rId3">
            <a:alphaModFix/>
          </a:blip>
          <a:srcRect b="0" l="0" r="0" t="0"/>
          <a:stretch/>
        </p:blipFill>
        <p:spPr>
          <a:xfrm>
            <a:off x="285750" y="312737"/>
            <a:ext cx="8501062" cy="6188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nvSpPr>
        <p:spPr>
          <a:xfrm>
            <a:off x="0" y="0"/>
            <a:ext cx="60721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Các phép toán cơ bản</a:t>
            </a:r>
            <a:endParaRPr/>
          </a:p>
        </p:txBody>
      </p:sp>
      <p:pic>
        <p:nvPicPr>
          <p:cNvPr id="637" name="Google Shape;637;p107"/>
          <p:cNvPicPr preferRelativeResize="0"/>
          <p:nvPr/>
        </p:nvPicPr>
        <p:blipFill rotWithShape="1">
          <a:blip r:embed="rId3">
            <a:alphaModFix/>
          </a:blip>
          <a:srcRect b="0" l="0" r="0" t="0"/>
          <a:stretch/>
        </p:blipFill>
        <p:spPr>
          <a:xfrm>
            <a:off x="0" y="368300"/>
            <a:ext cx="9144000" cy="6461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108"/>
          <p:cNvPicPr preferRelativeResize="0"/>
          <p:nvPr/>
        </p:nvPicPr>
        <p:blipFill rotWithShape="1">
          <a:blip r:embed="rId3">
            <a:alphaModFix/>
          </a:blip>
          <a:srcRect b="0" l="0" r="0" t="0"/>
          <a:stretch/>
        </p:blipFill>
        <p:spPr>
          <a:xfrm>
            <a:off x="71437" y="142875"/>
            <a:ext cx="8929687" cy="66357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109"/>
          <p:cNvPicPr preferRelativeResize="0"/>
          <p:nvPr/>
        </p:nvPicPr>
        <p:blipFill rotWithShape="1">
          <a:blip r:embed="rId3">
            <a:alphaModFix/>
          </a:blip>
          <a:srcRect b="0" l="0" r="0" t="0"/>
          <a:stretch/>
        </p:blipFill>
        <p:spPr>
          <a:xfrm>
            <a:off x="357187" y="360362"/>
            <a:ext cx="8358187" cy="618966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110"/>
          <p:cNvPicPr preferRelativeResize="0"/>
          <p:nvPr/>
        </p:nvPicPr>
        <p:blipFill rotWithShape="1">
          <a:blip r:embed="rId3">
            <a:alphaModFix/>
          </a:blip>
          <a:srcRect b="0" l="0" r="0" t="0"/>
          <a:stretch/>
        </p:blipFill>
        <p:spPr>
          <a:xfrm>
            <a:off x="428625" y="231775"/>
            <a:ext cx="8286750" cy="63404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111"/>
          <p:cNvPicPr preferRelativeResize="0"/>
          <p:nvPr/>
        </p:nvPicPr>
        <p:blipFill rotWithShape="1">
          <a:blip r:embed="rId3">
            <a:alphaModFix/>
          </a:blip>
          <a:srcRect b="0" l="0" r="0" t="0"/>
          <a:stretch/>
        </p:blipFill>
        <p:spPr>
          <a:xfrm>
            <a:off x="428625" y="285750"/>
            <a:ext cx="8321675" cy="621506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112"/>
          <p:cNvPicPr preferRelativeResize="0"/>
          <p:nvPr/>
        </p:nvPicPr>
        <p:blipFill rotWithShape="1">
          <a:blip r:embed="rId3">
            <a:alphaModFix/>
          </a:blip>
          <a:srcRect b="0" l="0" r="0" t="0"/>
          <a:stretch/>
        </p:blipFill>
        <p:spPr>
          <a:xfrm>
            <a:off x="428625" y="352425"/>
            <a:ext cx="8280400" cy="614838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13"/>
          <p:cNvPicPr preferRelativeResize="0"/>
          <p:nvPr/>
        </p:nvPicPr>
        <p:blipFill rotWithShape="1">
          <a:blip r:embed="rId3">
            <a:alphaModFix/>
          </a:blip>
          <a:srcRect b="0" l="0" r="0" t="0"/>
          <a:stretch/>
        </p:blipFill>
        <p:spPr>
          <a:xfrm>
            <a:off x="0" y="0"/>
            <a:ext cx="7643812" cy="6500812"/>
          </a:xfrm>
          <a:prstGeom prst="rect">
            <a:avLst/>
          </a:prstGeom>
          <a:noFill/>
          <a:ln>
            <a:noFill/>
          </a:ln>
        </p:spPr>
      </p:pic>
      <p:pic>
        <p:nvPicPr>
          <p:cNvPr id="668" name="Google Shape;668;p113"/>
          <p:cNvPicPr preferRelativeResize="0"/>
          <p:nvPr/>
        </p:nvPicPr>
        <p:blipFill rotWithShape="1">
          <a:blip r:embed="rId4">
            <a:alphaModFix/>
          </a:blip>
          <a:srcRect b="0" l="0" r="0" t="0"/>
          <a:stretch/>
        </p:blipFill>
        <p:spPr>
          <a:xfrm>
            <a:off x="4429125" y="3143250"/>
            <a:ext cx="4714875" cy="335756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114"/>
          <p:cNvPicPr preferRelativeResize="0"/>
          <p:nvPr/>
        </p:nvPicPr>
        <p:blipFill rotWithShape="1">
          <a:blip r:embed="rId3">
            <a:alphaModFix/>
          </a:blip>
          <a:srcRect b="0" l="0" r="0" t="0"/>
          <a:stretch/>
        </p:blipFill>
        <p:spPr>
          <a:xfrm>
            <a:off x="71437" y="214312"/>
            <a:ext cx="4214812" cy="6286500"/>
          </a:xfrm>
          <a:prstGeom prst="rect">
            <a:avLst/>
          </a:prstGeom>
          <a:noFill/>
          <a:ln>
            <a:noFill/>
          </a:ln>
        </p:spPr>
      </p:pic>
      <p:pic>
        <p:nvPicPr>
          <p:cNvPr id="674" name="Google Shape;674;p114"/>
          <p:cNvPicPr preferRelativeResize="0"/>
          <p:nvPr/>
        </p:nvPicPr>
        <p:blipFill rotWithShape="1">
          <a:blip r:embed="rId4">
            <a:alphaModFix/>
          </a:blip>
          <a:srcRect b="0" l="0" r="0" t="0"/>
          <a:stretch/>
        </p:blipFill>
        <p:spPr>
          <a:xfrm>
            <a:off x="4357687" y="214312"/>
            <a:ext cx="4714875" cy="628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